
<file path=[Content_Types].xml><?xml version="1.0" encoding="utf-8"?>
<Types xmlns="http://schemas.openxmlformats.org/package/2006/content-types">
  <Default Extension="bmp" ContentType="image/bmp"/>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05" r:id="rId2"/>
    <p:sldId id="336" r:id="rId3"/>
    <p:sldId id="337" r:id="rId4"/>
    <p:sldId id="338" r:id="rId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68694" autoAdjust="0"/>
  </p:normalViewPr>
  <p:slideViewPr>
    <p:cSldViewPr snapToGrid="0" snapToObjects="1">
      <p:cViewPr varScale="1">
        <p:scale>
          <a:sx n="81" d="100"/>
          <a:sy n="81" d="100"/>
        </p:scale>
        <p:origin x="338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我们的项目主要是拿</a:t>
            </a:r>
            <a:r>
              <a:rPr lang="en-US" altLang="zh-CN" dirty="0" err="1"/>
              <a:t>lightDigit</a:t>
            </a:r>
            <a:r>
              <a:rPr lang="zh-CN" altLang="en-US" dirty="0"/>
              <a:t>做一个</a:t>
            </a:r>
            <a:r>
              <a:rPr lang="en-US" altLang="zh-CN" dirty="0" err="1"/>
              <a:t>usecase</a:t>
            </a:r>
            <a:r>
              <a:rPr lang="zh-CN" altLang="en-US" dirty="0"/>
              <a:t>来做时序模型的可解释性，这些上次会已经介绍过了</a:t>
            </a:r>
          </a:p>
        </p:txBody>
      </p:sp>
    </p:spTree>
    <p:extLst>
      <p:ext uri="{BB962C8B-B14F-4D97-AF65-F5344CB8AC3E}">
        <p14:creationId xmlns:p14="http://schemas.microsoft.com/office/powerpoint/2010/main" val="3205604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5.bmp"/><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49" name="Instructie"/>
          <p:cNvGrpSpPr/>
          <p:nvPr/>
        </p:nvGrpSpPr>
        <p:grpSpPr>
          <a:xfrm>
            <a:off x="-7462" y="7107104"/>
            <a:ext cx="3391307" cy="1765091"/>
            <a:chOff x="0" y="0"/>
            <a:chExt cx="3391306" cy="1765089"/>
          </a:xfrm>
        </p:grpSpPr>
        <p:sp>
          <p:nvSpPr>
            <p:cNvPr id="32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48" name="Instructie"/>
            <p:cNvGrpSpPr/>
            <p:nvPr/>
          </p:nvGrpSpPr>
          <p:grpSpPr>
            <a:xfrm>
              <a:off x="98270" y="12607"/>
              <a:ext cx="3194766" cy="1752483"/>
              <a:chOff x="0" y="0"/>
              <a:chExt cx="3194765" cy="1752482"/>
            </a:xfrm>
          </p:grpSpPr>
          <p:grpSp>
            <p:nvGrpSpPr>
              <p:cNvPr id="332" name="Rechthoek 17"/>
              <p:cNvGrpSpPr/>
              <p:nvPr/>
            </p:nvGrpSpPr>
            <p:grpSpPr>
              <a:xfrm>
                <a:off x="0" y="0"/>
                <a:ext cx="3194766" cy="431900"/>
                <a:chOff x="0" y="0"/>
                <a:chExt cx="3194764" cy="431899"/>
              </a:xfrm>
            </p:grpSpPr>
            <p:sp>
              <p:nvSpPr>
                <p:cNvPr id="33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33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335" name="Ovaal 18"/>
              <p:cNvGrpSpPr/>
              <p:nvPr/>
            </p:nvGrpSpPr>
            <p:grpSpPr>
              <a:xfrm>
                <a:off x="0" y="485877"/>
                <a:ext cx="260915" cy="269241"/>
                <a:chOff x="0" y="0"/>
                <a:chExt cx="260914" cy="269240"/>
              </a:xfrm>
            </p:grpSpPr>
            <p:sp>
              <p:nvSpPr>
                <p:cNvPr id="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4"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33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339" name="Ovaal 20"/>
              <p:cNvGrpSpPr/>
              <p:nvPr/>
            </p:nvGrpSpPr>
            <p:grpSpPr>
              <a:xfrm>
                <a:off x="0" y="922202"/>
                <a:ext cx="260915" cy="269241"/>
                <a:chOff x="0" y="0"/>
                <a:chExt cx="260914" cy="269240"/>
              </a:xfrm>
            </p:grpSpPr>
            <p:sp>
              <p:nvSpPr>
                <p:cNvPr id="3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8"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34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347" name="Groep 22"/>
              <p:cNvGrpSpPr/>
              <p:nvPr/>
            </p:nvGrpSpPr>
            <p:grpSpPr>
              <a:xfrm>
                <a:off x="2513632" y="470171"/>
                <a:ext cx="681134" cy="696748"/>
                <a:chOff x="0" y="0"/>
                <a:chExt cx="681132" cy="696747"/>
              </a:xfrm>
            </p:grpSpPr>
            <p:grpSp>
              <p:nvGrpSpPr>
                <p:cNvPr id="345" name="Groep 23"/>
                <p:cNvGrpSpPr/>
                <p:nvPr/>
              </p:nvGrpSpPr>
              <p:grpSpPr>
                <a:xfrm>
                  <a:off x="197031" y="0"/>
                  <a:ext cx="287071" cy="379108"/>
                  <a:chOff x="0" y="0"/>
                  <a:chExt cx="287070" cy="379106"/>
                </a:xfrm>
              </p:grpSpPr>
              <p:sp>
                <p:nvSpPr>
                  <p:cNvPr id="34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4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grpSp>
        <p:nvGrpSpPr>
          <p:cNvPr id="475" name="Instructie"/>
          <p:cNvGrpSpPr/>
          <p:nvPr/>
        </p:nvGrpSpPr>
        <p:grpSpPr>
          <a:xfrm>
            <a:off x="-3666329" y="-99301"/>
            <a:ext cx="3391308" cy="7056603"/>
            <a:chOff x="0" y="0"/>
            <a:chExt cx="3391306" cy="7056601"/>
          </a:xfrm>
        </p:grpSpPr>
        <p:sp>
          <p:nvSpPr>
            <p:cNvPr id="37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377" name="Rechthoek 187"/>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80" name="Rechthoek 97"/>
            <p:cNvGrpSpPr/>
            <p:nvPr/>
          </p:nvGrpSpPr>
          <p:grpSpPr>
            <a:xfrm>
              <a:off x="97162" y="490143"/>
              <a:ext cx="393460" cy="184059"/>
              <a:chOff x="0" y="0"/>
              <a:chExt cx="393459" cy="184057"/>
            </a:xfrm>
          </p:grpSpPr>
          <p:sp>
            <p:nvSpPr>
              <p:cNvPr id="37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9" name="Start"/>
              <p:cNvSpPr txBox="1"/>
              <p:nvPr/>
            </p:nvSpPr>
            <p:spPr>
              <a:xfrm>
                <a:off x="-1" y="28529"/>
                <a:ext cx="39346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38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391" name="Groep 100"/>
            <p:cNvGrpSpPr/>
            <p:nvPr/>
          </p:nvGrpSpPr>
          <p:grpSpPr>
            <a:xfrm>
              <a:off x="350475" y="754659"/>
              <a:ext cx="137190" cy="108009"/>
              <a:chOff x="0" y="0"/>
              <a:chExt cx="137188" cy="108008"/>
            </a:xfrm>
          </p:grpSpPr>
          <p:grpSp>
            <p:nvGrpSpPr>
              <p:cNvPr id="387" name="Groep 163"/>
              <p:cNvGrpSpPr/>
              <p:nvPr/>
            </p:nvGrpSpPr>
            <p:grpSpPr>
              <a:xfrm>
                <a:off x="0" y="0"/>
                <a:ext cx="137190" cy="108009"/>
                <a:chOff x="0" y="0"/>
                <a:chExt cx="137188" cy="108008"/>
              </a:xfrm>
            </p:grpSpPr>
            <p:sp>
              <p:nvSpPr>
                <p:cNvPr id="38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390" name="Groep 164"/>
              <p:cNvGrpSpPr/>
              <p:nvPr/>
            </p:nvGrpSpPr>
            <p:grpSpPr>
              <a:xfrm>
                <a:off x="52" y="26196"/>
                <a:ext cx="66718" cy="54523"/>
                <a:chOff x="0" y="0"/>
                <a:chExt cx="66716" cy="54521"/>
              </a:xfrm>
            </p:grpSpPr>
            <p:sp>
              <p:nvSpPr>
                <p:cNvPr id="38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8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401" name="Groep 101"/>
            <p:cNvGrpSpPr/>
            <p:nvPr/>
          </p:nvGrpSpPr>
          <p:grpSpPr>
            <a:xfrm>
              <a:off x="107595" y="754659"/>
              <a:ext cx="137190" cy="108009"/>
              <a:chOff x="0" y="0"/>
              <a:chExt cx="137188" cy="108008"/>
            </a:xfrm>
          </p:grpSpPr>
          <p:grpSp>
            <p:nvGrpSpPr>
              <p:cNvPr id="397" name="Groep 154"/>
              <p:cNvGrpSpPr/>
              <p:nvPr/>
            </p:nvGrpSpPr>
            <p:grpSpPr>
              <a:xfrm>
                <a:off x="0" y="0"/>
                <a:ext cx="137190" cy="108009"/>
                <a:chOff x="0" y="0"/>
                <a:chExt cx="137188" cy="108008"/>
              </a:xfrm>
            </p:grpSpPr>
            <p:sp>
              <p:nvSpPr>
                <p:cNvPr id="39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400" name="Groep 155"/>
              <p:cNvGrpSpPr/>
              <p:nvPr/>
            </p:nvGrpSpPr>
            <p:grpSpPr>
              <a:xfrm>
                <a:off x="51" y="26196"/>
                <a:ext cx="66718" cy="54523"/>
                <a:chOff x="0" y="0"/>
                <a:chExt cx="66716" cy="54521"/>
              </a:xfrm>
            </p:grpSpPr>
            <p:sp>
              <p:nvSpPr>
                <p:cNvPr id="39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9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40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40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415" name="Groep 104"/>
            <p:cNvGrpSpPr/>
            <p:nvPr/>
          </p:nvGrpSpPr>
          <p:grpSpPr>
            <a:xfrm>
              <a:off x="784582" y="491641"/>
              <a:ext cx="268739" cy="248382"/>
              <a:chOff x="0" y="0"/>
              <a:chExt cx="268738" cy="248381"/>
            </a:xfrm>
          </p:grpSpPr>
          <p:sp>
            <p:nvSpPr>
              <p:cNvPr id="40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14" name="Groep 144"/>
              <p:cNvGrpSpPr/>
              <p:nvPr/>
            </p:nvGrpSpPr>
            <p:grpSpPr>
              <a:xfrm>
                <a:off x="43069" y="52310"/>
                <a:ext cx="182599" cy="143760"/>
                <a:chOff x="0" y="0"/>
                <a:chExt cx="182597" cy="143759"/>
              </a:xfrm>
            </p:grpSpPr>
            <p:grpSp>
              <p:nvGrpSpPr>
                <p:cNvPr id="410" name="Groep 145"/>
                <p:cNvGrpSpPr/>
                <p:nvPr/>
              </p:nvGrpSpPr>
              <p:grpSpPr>
                <a:xfrm>
                  <a:off x="0" y="0"/>
                  <a:ext cx="182599" cy="143760"/>
                  <a:chOff x="0" y="0"/>
                  <a:chExt cx="182597" cy="143759"/>
                </a:xfrm>
              </p:grpSpPr>
              <p:sp>
                <p:nvSpPr>
                  <p:cNvPr id="40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13" name="Groep 146"/>
                <p:cNvGrpSpPr/>
                <p:nvPr/>
              </p:nvGrpSpPr>
              <p:grpSpPr>
                <a:xfrm>
                  <a:off x="68" y="34868"/>
                  <a:ext cx="88802" cy="72569"/>
                  <a:chOff x="0" y="0"/>
                  <a:chExt cx="88800" cy="72568"/>
                </a:xfrm>
              </p:grpSpPr>
              <p:sp>
                <p:nvSpPr>
                  <p:cNvPr id="41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1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427" name="Groep 105"/>
            <p:cNvGrpSpPr/>
            <p:nvPr/>
          </p:nvGrpSpPr>
          <p:grpSpPr>
            <a:xfrm>
              <a:off x="784582" y="800638"/>
              <a:ext cx="268739" cy="248382"/>
              <a:chOff x="0" y="0"/>
              <a:chExt cx="268738" cy="248381"/>
            </a:xfrm>
          </p:grpSpPr>
          <p:sp>
            <p:nvSpPr>
              <p:cNvPr id="41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26" name="Groep 133"/>
              <p:cNvGrpSpPr/>
              <p:nvPr/>
            </p:nvGrpSpPr>
            <p:grpSpPr>
              <a:xfrm>
                <a:off x="43069" y="52310"/>
                <a:ext cx="182599" cy="143760"/>
                <a:chOff x="0" y="0"/>
                <a:chExt cx="182597" cy="143759"/>
              </a:xfrm>
            </p:grpSpPr>
            <p:grpSp>
              <p:nvGrpSpPr>
                <p:cNvPr id="422" name="Groep 134"/>
                <p:cNvGrpSpPr/>
                <p:nvPr/>
              </p:nvGrpSpPr>
              <p:grpSpPr>
                <a:xfrm>
                  <a:off x="0" y="0"/>
                  <a:ext cx="182599" cy="143760"/>
                  <a:chOff x="0" y="0"/>
                  <a:chExt cx="182597" cy="143759"/>
                </a:xfrm>
              </p:grpSpPr>
              <p:sp>
                <p:nvSpPr>
                  <p:cNvPr id="41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25" name="Groep 135"/>
                <p:cNvGrpSpPr/>
                <p:nvPr/>
              </p:nvGrpSpPr>
              <p:grpSpPr>
                <a:xfrm>
                  <a:off x="69" y="34868"/>
                  <a:ext cx="88802" cy="72569"/>
                  <a:chOff x="0" y="0"/>
                  <a:chExt cx="88800" cy="72568"/>
                </a:xfrm>
              </p:grpSpPr>
              <p:sp>
                <p:nvSpPr>
                  <p:cNvPr id="42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2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42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42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43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433" name="Rechthoek 118"/>
            <p:cNvGrpSpPr/>
            <p:nvPr/>
          </p:nvGrpSpPr>
          <p:grpSpPr>
            <a:xfrm>
              <a:off x="98270" y="9349"/>
              <a:ext cx="3194765" cy="431901"/>
              <a:chOff x="0" y="0"/>
              <a:chExt cx="3194764" cy="431899"/>
            </a:xfrm>
          </p:grpSpPr>
          <p:sp>
            <p:nvSpPr>
              <p:cNvPr id="43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3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436" name="Groep 129"/>
            <p:cNvGrpSpPr/>
            <p:nvPr/>
          </p:nvGrpSpPr>
          <p:grpSpPr>
            <a:xfrm>
              <a:off x="3025479" y="6053864"/>
              <a:ext cx="267557" cy="267556"/>
              <a:chOff x="0" y="0"/>
              <a:chExt cx="267555" cy="267555"/>
            </a:xfrm>
          </p:grpSpPr>
          <p:sp>
            <p:nvSpPr>
              <p:cNvPr id="43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43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473" name="Groep 189"/>
            <p:cNvGrpSpPr/>
            <p:nvPr/>
          </p:nvGrpSpPr>
          <p:grpSpPr>
            <a:xfrm>
              <a:off x="97162" y="2004378"/>
              <a:ext cx="3195873" cy="3780656"/>
              <a:chOff x="0" y="0"/>
              <a:chExt cx="3195872" cy="3780655"/>
            </a:xfrm>
          </p:grpSpPr>
          <p:grpSp>
            <p:nvGrpSpPr>
              <p:cNvPr id="439" name="Ovaal 99"/>
              <p:cNvGrpSpPr/>
              <p:nvPr/>
            </p:nvGrpSpPr>
            <p:grpSpPr>
              <a:xfrm>
                <a:off x="0" y="-1"/>
                <a:ext cx="260915" cy="269242"/>
                <a:chOff x="0" y="0"/>
                <a:chExt cx="260914" cy="269240"/>
              </a:xfrm>
            </p:grpSpPr>
            <p:sp>
              <p:nvSpPr>
                <p:cNvPr id="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38"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44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443" name="Ovaal 109"/>
              <p:cNvGrpSpPr/>
              <p:nvPr/>
            </p:nvGrpSpPr>
            <p:grpSpPr>
              <a:xfrm>
                <a:off x="0" y="435349"/>
                <a:ext cx="260915" cy="269241"/>
                <a:chOff x="0" y="0"/>
                <a:chExt cx="260914" cy="269240"/>
              </a:xfrm>
            </p:grpSpPr>
            <p:sp>
              <p:nvSpPr>
                <p:cNvPr id="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2"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44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447" name="Ovaal 111"/>
              <p:cNvGrpSpPr/>
              <p:nvPr/>
            </p:nvGrpSpPr>
            <p:grpSpPr>
              <a:xfrm>
                <a:off x="0" y="870698"/>
                <a:ext cx="260915" cy="269241"/>
                <a:chOff x="0" y="0"/>
                <a:chExt cx="260914" cy="269240"/>
              </a:xfrm>
            </p:grpSpPr>
            <p:sp>
              <p:nvSpPr>
                <p:cNvPr id="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6" name="3"/>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44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2" indent="0" defTabSz="719137">
                  <a:spcBef>
                    <a:spcPts val="600"/>
                  </a:spcBef>
                  <a:defRPr sz="1600"/>
                </a:pPr>
                <a:r>
                  <a:t>Leestekst</a:t>
                </a:r>
              </a:p>
            </p:txBody>
          </p:sp>
          <p:grpSp>
            <p:nvGrpSpPr>
              <p:cNvPr id="451" name="Ovaal 113"/>
              <p:cNvGrpSpPr/>
              <p:nvPr/>
            </p:nvGrpSpPr>
            <p:grpSpPr>
              <a:xfrm>
                <a:off x="0" y="1306047"/>
                <a:ext cx="260915" cy="269241"/>
                <a:chOff x="0" y="0"/>
                <a:chExt cx="260914" cy="269240"/>
              </a:xfrm>
            </p:grpSpPr>
            <p:sp>
              <p:nvSpPr>
                <p:cNvPr id="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0" name="4"/>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45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455" name="Ovaal 115"/>
              <p:cNvGrpSpPr/>
              <p:nvPr/>
            </p:nvGrpSpPr>
            <p:grpSpPr>
              <a:xfrm>
                <a:off x="0" y="1741396"/>
                <a:ext cx="260915" cy="269241"/>
                <a:chOff x="0" y="0"/>
                <a:chExt cx="260914" cy="269240"/>
              </a:xfrm>
            </p:grpSpPr>
            <p:sp>
              <p:nvSpPr>
                <p:cNvPr id="4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4" name="5"/>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45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459" name="Ovaal 120"/>
              <p:cNvGrpSpPr/>
              <p:nvPr/>
            </p:nvGrpSpPr>
            <p:grpSpPr>
              <a:xfrm>
                <a:off x="0" y="2176745"/>
                <a:ext cx="260915" cy="269241"/>
                <a:chOff x="0" y="0"/>
                <a:chExt cx="260914" cy="269240"/>
              </a:xfrm>
            </p:grpSpPr>
            <p:sp>
              <p:nvSpPr>
                <p:cNvPr id="4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8" name="6"/>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46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463" name="Ovaal 122"/>
              <p:cNvGrpSpPr/>
              <p:nvPr/>
            </p:nvGrpSpPr>
            <p:grpSpPr>
              <a:xfrm>
                <a:off x="0" y="2612094"/>
                <a:ext cx="260915" cy="269241"/>
                <a:chOff x="0" y="0"/>
                <a:chExt cx="260914" cy="269240"/>
              </a:xfrm>
            </p:grpSpPr>
            <p:sp>
              <p:nvSpPr>
                <p:cNvPr id="4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2" name="7"/>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46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467" name="Ovaal 124"/>
              <p:cNvGrpSpPr/>
              <p:nvPr/>
            </p:nvGrpSpPr>
            <p:grpSpPr>
              <a:xfrm>
                <a:off x="0" y="3047443"/>
                <a:ext cx="260915" cy="269241"/>
                <a:chOff x="0" y="0"/>
                <a:chExt cx="260914" cy="269240"/>
              </a:xfrm>
            </p:grpSpPr>
            <p:sp>
              <p:nvSpPr>
                <p:cNvPr id="4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6" name="8"/>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46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471" name="Ovaal 126"/>
              <p:cNvGrpSpPr/>
              <p:nvPr/>
            </p:nvGrpSpPr>
            <p:grpSpPr>
              <a:xfrm>
                <a:off x="0" y="3482796"/>
                <a:ext cx="260915" cy="269241"/>
                <a:chOff x="0" y="0"/>
                <a:chExt cx="260914" cy="269240"/>
              </a:xfrm>
            </p:grpSpPr>
            <p:sp>
              <p:nvSpPr>
                <p:cNvPr id="4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70" name="9"/>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47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47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88" name="Groep 9"/>
          <p:cNvGrpSpPr/>
          <p:nvPr/>
        </p:nvGrpSpPr>
        <p:grpSpPr>
          <a:xfrm>
            <a:off x="2982511" y="-1228655"/>
            <a:ext cx="6226977" cy="490402"/>
            <a:chOff x="0" y="0"/>
            <a:chExt cx="6226976" cy="490400"/>
          </a:xfrm>
        </p:grpSpPr>
        <p:sp>
          <p:nvSpPr>
            <p:cNvPr id="20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087" name="Groep 8"/>
            <p:cNvGrpSpPr/>
            <p:nvPr/>
          </p:nvGrpSpPr>
          <p:grpSpPr>
            <a:xfrm>
              <a:off x="0" y="0"/>
              <a:ext cx="6226975" cy="211381"/>
              <a:chOff x="0" y="0"/>
              <a:chExt cx="6226974" cy="211380"/>
            </a:xfrm>
          </p:grpSpPr>
          <p:sp>
            <p:nvSpPr>
              <p:cNvPr id="20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Grafiek</a:t>
            </a:r>
          </a:p>
        </p:txBody>
      </p:sp>
      <p:grpSp>
        <p:nvGrpSpPr>
          <p:cNvPr id="2165" name="Instructie"/>
          <p:cNvGrpSpPr/>
          <p:nvPr/>
        </p:nvGrpSpPr>
        <p:grpSpPr>
          <a:xfrm>
            <a:off x="12441539" y="-99301"/>
            <a:ext cx="3391308" cy="7056603"/>
            <a:chOff x="0" y="0"/>
            <a:chExt cx="3391306" cy="7056601"/>
          </a:xfrm>
        </p:grpSpPr>
        <p:sp>
          <p:nvSpPr>
            <p:cNvPr id="2100" name="Rechthoek 29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01" name="Ovaal 29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10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103" name="Rechthoek 297"/>
            <p:cNvSpPr txBox="1"/>
            <p:nvPr/>
          </p:nvSpPr>
          <p:spPr>
            <a:xfrm>
              <a:off x="114599" y="6274939"/>
              <a:ext cx="3194765" cy="6578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164" name="INSTRUCTIE"/>
            <p:cNvGrpSpPr/>
            <p:nvPr/>
          </p:nvGrpSpPr>
          <p:grpSpPr>
            <a:xfrm>
              <a:off x="109312" y="9349"/>
              <a:ext cx="3200351" cy="3907349"/>
              <a:chOff x="0" y="0"/>
              <a:chExt cx="3200350" cy="3907347"/>
            </a:xfrm>
          </p:grpSpPr>
          <p:grpSp>
            <p:nvGrpSpPr>
              <p:cNvPr id="2106" name="Rechthoek 299"/>
              <p:cNvGrpSpPr/>
              <p:nvPr/>
            </p:nvGrpSpPr>
            <p:grpSpPr>
              <a:xfrm>
                <a:off x="5585" y="0"/>
                <a:ext cx="3194766" cy="431900"/>
                <a:chOff x="0" y="0"/>
                <a:chExt cx="3194764" cy="431899"/>
              </a:xfrm>
            </p:grpSpPr>
            <p:sp>
              <p:nvSpPr>
                <p:cNvPr id="210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05"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109" name="Ovaal 300"/>
              <p:cNvGrpSpPr/>
              <p:nvPr/>
            </p:nvGrpSpPr>
            <p:grpSpPr>
              <a:xfrm>
                <a:off x="5585" y="477558"/>
                <a:ext cx="260915" cy="269241"/>
                <a:chOff x="0" y="0"/>
                <a:chExt cx="260914" cy="269240"/>
              </a:xfrm>
            </p:grpSpPr>
            <p:sp>
              <p:nvSpPr>
                <p:cNvPr id="210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08"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10" name="Rechthoek 301"/>
              <p:cNvSpPr txBox="1"/>
              <p:nvPr/>
            </p:nvSpPr>
            <p:spPr>
              <a:xfrm>
                <a:off x="371265" y="482337"/>
                <a:ext cx="2817997" cy="6108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113" name="Ovaal 302"/>
              <p:cNvGrpSpPr/>
              <p:nvPr/>
            </p:nvGrpSpPr>
            <p:grpSpPr>
              <a:xfrm>
                <a:off x="5585" y="1625672"/>
                <a:ext cx="260915" cy="269241"/>
                <a:chOff x="0" y="0"/>
                <a:chExt cx="260914" cy="269240"/>
              </a:xfrm>
            </p:grpSpPr>
            <p:sp>
              <p:nvSpPr>
                <p:cNvPr id="21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12"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14" name="Rechthoek 303"/>
              <p:cNvSpPr txBox="1"/>
              <p:nvPr/>
            </p:nvSpPr>
            <p:spPr>
              <a:xfrm>
                <a:off x="371265" y="1630451"/>
                <a:ext cx="2817997" cy="3136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120" name="Groep 304"/>
              <p:cNvGrpSpPr/>
              <p:nvPr/>
            </p:nvGrpSpPr>
            <p:grpSpPr>
              <a:xfrm>
                <a:off x="371266" y="2069308"/>
                <a:ext cx="825501" cy="209551"/>
                <a:chOff x="0" y="0"/>
                <a:chExt cx="825500" cy="209550"/>
              </a:xfrm>
            </p:grpSpPr>
            <p:grpSp>
              <p:nvGrpSpPr>
                <p:cNvPr id="2117" name="Rechthoek 344"/>
                <p:cNvGrpSpPr/>
                <p:nvPr/>
              </p:nvGrpSpPr>
              <p:grpSpPr>
                <a:xfrm>
                  <a:off x="0" y="0"/>
                  <a:ext cx="825500" cy="209550"/>
                  <a:chOff x="0" y="0"/>
                  <a:chExt cx="825500" cy="209550"/>
                </a:xfrm>
              </p:grpSpPr>
              <p:sp>
                <p:nvSpPr>
                  <p:cNvPr id="211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1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118" name="Rechte verbindingslijn 34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119" name="Gelijkbenige driehoek 34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124" name="Groep 305"/>
              <p:cNvGrpSpPr/>
              <p:nvPr/>
            </p:nvGrpSpPr>
            <p:grpSpPr>
              <a:xfrm>
                <a:off x="365681" y="1182425"/>
                <a:ext cx="289373" cy="314993"/>
                <a:chOff x="0" y="0"/>
                <a:chExt cx="289372" cy="314992"/>
              </a:xfrm>
            </p:grpSpPr>
            <p:sp>
              <p:nvSpPr>
                <p:cNvPr id="2121" name="Rechthoek 341"/>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2" name="Rechthoek 342"/>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3" name="Rechthoek 343"/>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127" name="Rechthoek 306"/>
              <p:cNvGrpSpPr/>
              <p:nvPr/>
            </p:nvGrpSpPr>
            <p:grpSpPr>
              <a:xfrm>
                <a:off x="5585" y="2320253"/>
                <a:ext cx="3194766" cy="431901"/>
                <a:chOff x="0" y="0"/>
                <a:chExt cx="3194764" cy="431899"/>
              </a:xfrm>
            </p:grpSpPr>
            <p:sp>
              <p:nvSpPr>
                <p:cNvPr id="212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26"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130" name="Ovaal 307"/>
              <p:cNvGrpSpPr/>
              <p:nvPr/>
            </p:nvGrpSpPr>
            <p:grpSpPr>
              <a:xfrm>
                <a:off x="0" y="2801119"/>
                <a:ext cx="260915" cy="269241"/>
                <a:chOff x="0" y="0"/>
                <a:chExt cx="260914" cy="269240"/>
              </a:xfrm>
            </p:grpSpPr>
            <p:sp>
              <p:nvSpPr>
                <p:cNvPr id="212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9"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31" name="Rechthoek 308"/>
              <p:cNvSpPr txBox="1"/>
              <p:nvPr/>
            </p:nvSpPr>
            <p:spPr>
              <a:xfrm>
                <a:off x="365680" y="2805898"/>
                <a:ext cx="2817997"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163" name="Groep 309"/>
              <p:cNvGrpSpPr/>
              <p:nvPr/>
            </p:nvGrpSpPr>
            <p:grpSpPr>
              <a:xfrm>
                <a:off x="365680" y="3267922"/>
                <a:ext cx="1714531" cy="639426"/>
                <a:chOff x="0" y="0"/>
                <a:chExt cx="1714529" cy="639424"/>
              </a:xfrm>
            </p:grpSpPr>
            <p:sp>
              <p:nvSpPr>
                <p:cNvPr id="2132" name="Rechthoek 310"/>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133" name="Rechthoek 311"/>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34" name="Tekstvak 312"/>
                <p:cNvSpPr txBox="1"/>
                <p:nvPr/>
              </p:nvSpPr>
              <p:spPr>
                <a:xfrm>
                  <a:off x="286084" y="39110"/>
                  <a:ext cx="1156716" cy="2311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135" name="Tekstvak 313"/>
                <p:cNvSpPr txBox="1"/>
                <p:nvPr/>
              </p:nvSpPr>
              <p:spPr>
                <a:xfrm>
                  <a:off x="272655" y="360236"/>
                  <a:ext cx="1183273" cy="231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136"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140" name="Groep 315"/>
                <p:cNvGrpSpPr/>
                <p:nvPr/>
              </p:nvGrpSpPr>
              <p:grpSpPr>
                <a:xfrm>
                  <a:off x="73915" y="66656"/>
                  <a:ext cx="139861" cy="152245"/>
                  <a:chOff x="0" y="0"/>
                  <a:chExt cx="139860" cy="152244"/>
                </a:xfrm>
              </p:grpSpPr>
              <p:sp>
                <p:nvSpPr>
                  <p:cNvPr id="2137" name="Rechthoek 338"/>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8" name="Rechthoek 339"/>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9" name="Rechthoek 340"/>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162" name="Groep 316"/>
                <p:cNvGrpSpPr/>
                <p:nvPr/>
              </p:nvGrpSpPr>
              <p:grpSpPr>
                <a:xfrm>
                  <a:off x="73915" y="382991"/>
                  <a:ext cx="174715" cy="168247"/>
                  <a:chOff x="0" y="0"/>
                  <a:chExt cx="174714" cy="168246"/>
                </a:xfrm>
              </p:grpSpPr>
              <p:sp>
                <p:nvSpPr>
                  <p:cNvPr id="2141" name="Rechthoek 317"/>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61" name="Groep 318"/>
                  <p:cNvGrpSpPr/>
                  <p:nvPr/>
                </p:nvGrpSpPr>
                <p:grpSpPr>
                  <a:xfrm>
                    <a:off x="0" y="-1"/>
                    <a:ext cx="174715" cy="168248"/>
                    <a:chOff x="0" y="0"/>
                    <a:chExt cx="174714" cy="168246"/>
                  </a:xfrm>
                </p:grpSpPr>
                <p:grpSp>
                  <p:nvGrpSpPr>
                    <p:cNvPr id="2156" name="Groep 319"/>
                    <p:cNvGrpSpPr/>
                    <p:nvPr/>
                  </p:nvGrpSpPr>
                  <p:grpSpPr>
                    <a:xfrm>
                      <a:off x="-1" y="-1"/>
                      <a:ext cx="137882" cy="107918"/>
                      <a:chOff x="0" y="0"/>
                      <a:chExt cx="137880" cy="107916"/>
                    </a:xfrm>
                  </p:grpSpPr>
                  <p:sp>
                    <p:nvSpPr>
                      <p:cNvPr id="2142" name="Rechthoek 324"/>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50" name="Groep 325"/>
                      <p:cNvGrpSpPr/>
                      <p:nvPr/>
                    </p:nvGrpSpPr>
                    <p:grpSpPr>
                      <a:xfrm>
                        <a:off x="0" y="1031"/>
                        <a:ext cx="135184" cy="106885"/>
                        <a:chOff x="0" y="0"/>
                        <a:chExt cx="135183" cy="106884"/>
                      </a:xfrm>
                    </p:grpSpPr>
                    <p:sp>
                      <p:nvSpPr>
                        <p:cNvPr id="2143" name="Rechte verbindingslijn 331"/>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4" name="Rechte verbindingslijn 332"/>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49" name="Groep 333"/>
                        <p:cNvGrpSpPr/>
                        <p:nvPr/>
                      </p:nvGrpSpPr>
                      <p:grpSpPr>
                        <a:xfrm>
                          <a:off x="27377" y="-1"/>
                          <a:ext cx="82135" cy="106886"/>
                          <a:chOff x="0" y="0"/>
                          <a:chExt cx="82133" cy="106884"/>
                        </a:xfrm>
                      </p:grpSpPr>
                      <p:sp>
                        <p:nvSpPr>
                          <p:cNvPr id="2145" name="Rechte verbindingslijn 334"/>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6" name="Rechte verbindingslijn 335"/>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7" name="Rechte verbindingslijn 336"/>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8" name="Rechte verbindingslijn 337"/>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151" name="Rechte verbindingslijn 326"/>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55" name="Groep 327"/>
                      <p:cNvGrpSpPr/>
                      <p:nvPr/>
                    </p:nvGrpSpPr>
                    <p:grpSpPr>
                      <a:xfrm>
                        <a:off x="0" y="43222"/>
                        <a:ext cx="136889" cy="43130"/>
                        <a:chOff x="0" y="0"/>
                        <a:chExt cx="136887" cy="43128"/>
                      </a:xfrm>
                    </p:grpSpPr>
                    <p:sp>
                      <p:nvSpPr>
                        <p:cNvPr id="2152" name="Rechte verbindingslijn 328"/>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3" name="Rechte verbindingslijn 329"/>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4" name="Rechte verbindingslijn 330"/>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160" name="Groep 320"/>
                    <p:cNvGrpSpPr/>
                    <p:nvPr/>
                  </p:nvGrpSpPr>
                  <p:grpSpPr>
                    <a:xfrm>
                      <a:off x="45537" y="39069"/>
                      <a:ext cx="129178" cy="129178"/>
                      <a:chOff x="1810" y="0"/>
                      <a:chExt cx="129177" cy="129176"/>
                    </a:xfrm>
                  </p:grpSpPr>
                  <p:sp>
                    <p:nvSpPr>
                      <p:cNvPr id="2157" name="Rechthoek 321"/>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8" name="Rechthoek: afgeronde bovenhoeken 322"/>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9" name="Gelijkbenige driehoek 323"/>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267" name="Instructie"/>
          <p:cNvGrpSpPr/>
          <p:nvPr/>
        </p:nvGrpSpPr>
        <p:grpSpPr>
          <a:xfrm>
            <a:off x="-3666329" y="-99301"/>
            <a:ext cx="3391308" cy="7056603"/>
            <a:chOff x="0" y="0"/>
            <a:chExt cx="3391306" cy="7056601"/>
          </a:xfrm>
        </p:grpSpPr>
        <p:sp>
          <p:nvSpPr>
            <p:cNvPr id="2168" name="Rechthoek 36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69" name="Rechthoek 36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72" name="Rechthoek 368"/>
            <p:cNvGrpSpPr/>
            <p:nvPr/>
          </p:nvGrpSpPr>
          <p:grpSpPr>
            <a:xfrm>
              <a:off x="97162" y="490143"/>
              <a:ext cx="393460" cy="184059"/>
              <a:chOff x="0" y="0"/>
              <a:chExt cx="393459" cy="184057"/>
            </a:xfrm>
          </p:grpSpPr>
          <p:sp>
            <p:nvSpPr>
              <p:cNvPr id="2170"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1" name="Start"/>
              <p:cNvSpPr txBox="1"/>
              <p:nvPr/>
            </p:nvSpPr>
            <p:spPr>
              <a:xfrm>
                <a:off x="-1" y="28529"/>
                <a:ext cx="39346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173" name="Rechthoek 369"/>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183" name="Groep 370"/>
            <p:cNvGrpSpPr/>
            <p:nvPr/>
          </p:nvGrpSpPr>
          <p:grpSpPr>
            <a:xfrm>
              <a:off x="350475" y="754659"/>
              <a:ext cx="137190" cy="108009"/>
              <a:chOff x="0" y="0"/>
              <a:chExt cx="137188" cy="108008"/>
            </a:xfrm>
          </p:grpSpPr>
          <p:grpSp>
            <p:nvGrpSpPr>
              <p:cNvPr id="2179" name="Groep 434"/>
              <p:cNvGrpSpPr/>
              <p:nvPr/>
            </p:nvGrpSpPr>
            <p:grpSpPr>
              <a:xfrm>
                <a:off x="0" y="0"/>
                <a:ext cx="137190" cy="108009"/>
                <a:chOff x="0" y="0"/>
                <a:chExt cx="137188" cy="108008"/>
              </a:xfrm>
            </p:grpSpPr>
            <p:sp>
              <p:nvSpPr>
                <p:cNvPr id="2174" name="Rechte verbindingslijn 43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5" name="Rechte verbindingslijn 43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6" name="Rechte verbindingslijn 44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7" name="Rechte verbindingslijn 44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8" name="Rechte verbindingslijn 44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82" name="Groep 435"/>
              <p:cNvGrpSpPr/>
              <p:nvPr/>
            </p:nvGrpSpPr>
            <p:grpSpPr>
              <a:xfrm>
                <a:off x="52" y="26196"/>
                <a:ext cx="66718" cy="54523"/>
                <a:chOff x="0" y="0"/>
                <a:chExt cx="66716" cy="54521"/>
              </a:xfrm>
            </p:grpSpPr>
            <p:sp>
              <p:nvSpPr>
                <p:cNvPr id="2180" name="Rechthoek 436"/>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81" name="Pijl: punthaak 437"/>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193" name="Groep 371"/>
            <p:cNvGrpSpPr/>
            <p:nvPr/>
          </p:nvGrpSpPr>
          <p:grpSpPr>
            <a:xfrm>
              <a:off x="107595" y="754659"/>
              <a:ext cx="137190" cy="108009"/>
              <a:chOff x="0" y="0"/>
              <a:chExt cx="137188" cy="108008"/>
            </a:xfrm>
          </p:grpSpPr>
          <p:grpSp>
            <p:nvGrpSpPr>
              <p:cNvPr id="2189" name="Groep 425"/>
              <p:cNvGrpSpPr/>
              <p:nvPr/>
            </p:nvGrpSpPr>
            <p:grpSpPr>
              <a:xfrm>
                <a:off x="0" y="0"/>
                <a:ext cx="137190" cy="108009"/>
                <a:chOff x="0" y="0"/>
                <a:chExt cx="137188" cy="108008"/>
              </a:xfrm>
            </p:grpSpPr>
            <p:sp>
              <p:nvSpPr>
                <p:cNvPr id="2184" name="Rechte verbindingslijn 429"/>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5" name="Rechte verbindingslijn 430"/>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6" name="Rechte verbindingslijn 431"/>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7" name="Rechte verbindingslijn 432"/>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8" name="Rechte verbindingslijn 433"/>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92" name="Groep 426"/>
              <p:cNvGrpSpPr/>
              <p:nvPr/>
            </p:nvGrpSpPr>
            <p:grpSpPr>
              <a:xfrm>
                <a:off x="51" y="26196"/>
                <a:ext cx="66718" cy="54523"/>
                <a:chOff x="0" y="0"/>
                <a:chExt cx="66716" cy="54521"/>
              </a:xfrm>
            </p:grpSpPr>
            <p:sp>
              <p:nvSpPr>
                <p:cNvPr id="2190" name="Rechthoek 427"/>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91" name="Pijl: punthaak 428"/>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194" name="Rechte verbindingslijn 37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195" name="Rechte verbindingslijn 37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207" name="Groep 374"/>
            <p:cNvGrpSpPr/>
            <p:nvPr/>
          </p:nvGrpSpPr>
          <p:grpSpPr>
            <a:xfrm>
              <a:off x="784582" y="491641"/>
              <a:ext cx="268739" cy="248382"/>
              <a:chOff x="0" y="0"/>
              <a:chExt cx="268738" cy="248381"/>
            </a:xfrm>
          </p:grpSpPr>
          <p:sp>
            <p:nvSpPr>
              <p:cNvPr id="2196" name="Rechthoek 414"/>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06" name="Groep 415"/>
              <p:cNvGrpSpPr/>
              <p:nvPr/>
            </p:nvGrpSpPr>
            <p:grpSpPr>
              <a:xfrm>
                <a:off x="43069" y="52310"/>
                <a:ext cx="182599" cy="143760"/>
                <a:chOff x="0" y="0"/>
                <a:chExt cx="182597" cy="143759"/>
              </a:xfrm>
            </p:grpSpPr>
            <p:grpSp>
              <p:nvGrpSpPr>
                <p:cNvPr id="2202" name="Groep 416"/>
                <p:cNvGrpSpPr/>
                <p:nvPr/>
              </p:nvGrpSpPr>
              <p:grpSpPr>
                <a:xfrm>
                  <a:off x="0" y="0"/>
                  <a:ext cx="182599" cy="143760"/>
                  <a:chOff x="0" y="0"/>
                  <a:chExt cx="182597" cy="143759"/>
                </a:xfrm>
              </p:grpSpPr>
              <p:sp>
                <p:nvSpPr>
                  <p:cNvPr id="2197" name="Rechte verbindingslijn 420"/>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8" name="Rechte verbindingslijn 421"/>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9" name="Rechte verbindingslijn 422"/>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0" name="Rechte verbindingslijn 423"/>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1" name="Rechte verbindingslijn 424"/>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05" name="Groep 417"/>
                <p:cNvGrpSpPr/>
                <p:nvPr/>
              </p:nvGrpSpPr>
              <p:grpSpPr>
                <a:xfrm>
                  <a:off x="68" y="34868"/>
                  <a:ext cx="88802" cy="72569"/>
                  <a:chOff x="0" y="0"/>
                  <a:chExt cx="88800" cy="72568"/>
                </a:xfrm>
              </p:grpSpPr>
              <p:sp>
                <p:nvSpPr>
                  <p:cNvPr id="2203" name="Rechthoek 418"/>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04" name="Pijl: punthaak 419"/>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219" name="Groep 375"/>
            <p:cNvGrpSpPr/>
            <p:nvPr/>
          </p:nvGrpSpPr>
          <p:grpSpPr>
            <a:xfrm>
              <a:off x="784582" y="800638"/>
              <a:ext cx="268739" cy="248382"/>
              <a:chOff x="0" y="0"/>
              <a:chExt cx="268738" cy="248381"/>
            </a:xfrm>
          </p:grpSpPr>
          <p:sp>
            <p:nvSpPr>
              <p:cNvPr id="2208" name="Rechthoek 40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18" name="Groep 404"/>
              <p:cNvGrpSpPr/>
              <p:nvPr/>
            </p:nvGrpSpPr>
            <p:grpSpPr>
              <a:xfrm>
                <a:off x="43069" y="52310"/>
                <a:ext cx="182599" cy="143760"/>
                <a:chOff x="0" y="0"/>
                <a:chExt cx="182597" cy="143759"/>
              </a:xfrm>
            </p:grpSpPr>
            <p:grpSp>
              <p:nvGrpSpPr>
                <p:cNvPr id="2214" name="Groep 405"/>
                <p:cNvGrpSpPr/>
                <p:nvPr/>
              </p:nvGrpSpPr>
              <p:grpSpPr>
                <a:xfrm>
                  <a:off x="0" y="0"/>
                  <a:ext cx="182599" cy="143760"/>
                  <a:chOff x="0" y="0"/>
                  <a:chExt cx="182597" cy="143759"/>
                </a:xfrm>
              </p:grpSpPr>
              <p:sp>
                <p:nvSpPr>
                  <p:cNvPr id="2209" name="Rechte verbindingslijn 40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0" name="Rechte verbindingslijn 41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1" name="Rechte verbindingslijn 41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2" name="Rechte verbindingslijn 41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3" name="Rechte verbindingslijn 41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17" name="Groep 406"/>
                <p:cNvGrpSpPr/>
                <p:nvPr/>
              </p:nvGrpSpPr>
              <p:grpSpPr>
                <a:xfrm>
                  <a:off x="69" y="34868"/>
                  <a:ext cx="88802" cy="72569"/>
                  <a:chOff x="0" y="0"/>
                  <a:chExt cx="88800" cy="72568"/>
                </a:xfrm>
              </p:grpSpPr>
              <p:sp>
                <p:nvSpPr>
                  <p:cNvPr id="2215" name="Rechthoek 407"/>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16" name="Pijl: punthaak 408"/>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220" name="Rechthoek 376"/>
            <p:cNvSpPr txBox="1"/>
            <p:nvPr/>
          </p:nvSpPr>
          <p:spPr>
            <a:xfrm>
              <a:off x="1141443" y="529154"/>
              <a:ext cx="2052000"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221" name="Rechthoek 377"/>
            <p:cNvSpPr txBox="1"/>
            <p:nvPr/>
          </p:nvSpPr>
          <p:spPr>
            <a:xfrm>
              <a:off x="1141443" y="832164"/>
              <a:ext cx="2052000"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222" name="Rechthoek 378"/>
            <p:cNvSpPr txBox="1"/>
            <p:nvPr/>
          </p:nvSpPr>
          <p:spPr>
            <a:xfrm>
              <a:off x="98270" y="1199387"/>
              <a:ext cx="3194765"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225" name="Rechthoek 379"/>
            <p:cNvGrpSpPr/>
            <p:nvPr/>
          </p:nvGrpSpPr>
          <p:grpSpPr>
            <a:xfrm>
              <a:off x="98270" y="9349"/>
              <a:ext cx="3194765" cy="431901"/>
              <a:chOff x="0" y="0"/>
              <a:chExt cx="3194764" cy="431899"/>
            </a:xfrm>
          </p:grpSpPr>
          <p:sp>
            <p:nvSpPr>
              <p:cNvPr id="222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24"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228" name="Groep 380"/>
            <p:cNvGrpSpPr/>
            <p:nvPr/>
          </p:nvGrpSpPr>
          <p:grpSpPr>
            <a:xfrm>
              <a:off x="3025479" y="6053864"/>
              <a:ext cx="267557" cy="267556"/>
              <a:chOff x="0" y="0"/>
              <a:chExt cx="267555" cy="267555"/>
            </a:xfrm>
          </p:grpSpPr>
          <p:sp>
            <p:nvSpPr>
              <p:cNvPr id="2226" name="Ovaal 401"/>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227"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265" name="Groep 381"/>
            <p:cNvGrpSpPr/>
            <p:nvPr/>
          </p:nvGrpSpPr>
          <p:grpSpPr>
            <a:xfrm>
              <a:off x="97162" y="2004378"/>
              <a:ext cx="3195873" cy="3780656"/>
              <a:chOff x="0" y="0"/>
              <a:chExt cx="3195872" cy="3780655"/>
            </a:xfrm>
          </p:grpSpPr>
          <p:grpSp>
            <p:nvGrpSpPr>
              <p:cNvPr id="2231" name="Ovaal 383"/>
              <p:cNvGrpSpPr/>
              <p:nvPr/>
            </p:nvGrpSpPr>
            <p:grpSpPr>
              <a:xfrm>
                <a:off x="0" y="-1"/>
                <a:ext cx="260915" cy="269242"/>
                <a:chOff x="0" y="0"/>
                <a:chExt cx="260914" cy="269240"/>
              </a:xfrm>
            </p:grpSpPr>
            <p:sp>
              <p:nvSpPr>
                <p:cNvPr id="2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0"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32" name="Rechthoek 384"/>
              <p:cNvSpPr txBox="1"/>
              <p:nvPr/>
            </p:nvSpPr>
            <p:spPr>
              <a:xfrm>
                <a:off x="365682" y="23643"/>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235" name="Ovaal 385"/>
              <p:cNvGrpSpPr/>
              <p:nvPr/>
            </p:nvGrpSpPr>
            <p:grpSpPr>
              <a:xfrm>
                <a:off x="0" y="435349"/>
                <a:ext cx="260915" cy="269241"/>
                <a:chOff x="0" y="0"/>
                <a:chExt cx="260914" cy="269240"/>
              </a:xfrm>
            </p:grpSpPr>
            <p:sp>
              <p:nvSpPr>
                <p:cNvPr id="22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4"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36" name="Rechthoek 386"/>
              <p:cNvSpPr txBox="1"/>
              <p:nvPr/>
            </p:nvSpPr>
            <p:spPr>
              <a:xfrm>
                <a:off x="365682" y="458760"/>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239" name="Ovaal 387"/>
              <p:cNvGrpSpPr/>
              <p:nvPr/>
            </p:nvGrpSpPr>
            <p:grpSpPr>
              <a:xfrm>
                <a:off x="0" y="870698"/>
                <a:ext cx="260915" cy="269241"/>
                <a:chOff x="0" y="0"/>
                <a:chExt cx="260914" cy="269240"/>
              </a:xfrm>
            </p:grpSpPr>
            <p:sp>
              <p:nvSpPr>
                <p:cNvPr id="22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8" name="3"/>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240" name="Rechthoek 388"/>
              <p:cNvSpPr txBox="1"/>
              <p:nvPr/>
            </p:nvSpPr>
            <p:spPr>
              <a:xfrm>
                <a:off x="365682" y="893877"/>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243" name="Ovaal 389"/>
              <p:cNvGrpSpPr/>
              <p:nvPr/>
            </p:nvGrpSpPr>
            <p:grpSpPr>
              <a:xfrm>
                <a:off x="0" y="1306047"/>
                <a:ext cx="260915" cy="269241"/>
                <a:chOff x="0" y="0"/>
                <a:chExt cx="260914" cy="269240"/>
              </a:xfrm>
            </p:grpSpPr>
            <p:sp>
              <p:nvSpPr>
                <p:cNvPr id="22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2" name="4"/>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244" name="Rechthoek 390"/>
              <p:cNvSpPr txBox="1"/>
              <p:nvPr/>
            </p:nvSpPr>
            <p:spPr>
              <a:xfrm>
                <a:off x="365682" y="1274871"/>
                <a:ext cx="2830191"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247" name="Ovaal 391"/>
              <p:cNvGrpSpPr/>
              <p:nvPr/>
            </p:nvGrpSpPr>
            <p:grpSpPr>
              <a:xfrm>
                <a:off x="0" y="1741396"/>
                <a:ext cx="260915" cy="269241"/>
                <a:chOff x="0" y="0"/>
                <a:chExt cx="260914" cy="269240"/>
              </a:xfrm>
            </p:grpSpPr>
            <p:sp>
              <p:nvSpPr>
                <p:cNvPr id="22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6" name="5"/>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248" name="Rechthoek 392"/>
              <p:cNvSpPr txBox="1"/>
              <p:nvPr/>
            </p:nvSpPr>
            <p:spPr>
              <a:xfrm>
                <a:off x="365682" y="1764111"/>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251" name="Ovaal 393"/>
              <p:cNvGrpSpPr/>
              <p:nvPr/>
            </p:nvGrpSpPr>
            <p:grpSpPr>
              <a:xfrm>
                <a:off x="0" y="2176745"/>
                <a:ext cx="260915" cy="269241"/>
                <a:chOff x="0" y="0"/>
                <a:chExt cx="260914" cy="269240"/>
              </a:xfrm>
            </p:grpSpPr>
            <p:sp>
              <p:nvSpPr>
                <p:cNvPr id="22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0" name="6"/>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252" name="Rechthoek 394"/>
              <p:cNvSpPr txBox="1"/>
              <p:nvPr/>
            </p:nvSpPr>
            <p:spPr>
              <a:xfrm>
                <a:off x="365682" y="2199228"/>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255" name="Ovaal 395"/>
              <p:cNvGrpSpPr/>
              <p:nvPr/>
            </p:nvGrpSpPr>
            <p:grpSpPr>
              <a:xfrm>
                <a:off x="0" y="2612094"/>
                <a:ext cx="260915" cy="269241"/>
                <a:chOff x="0" y="0"/>
                <a:chExt cx="260914" cy="269240"/>
              </a:xfrm>
            </p:grpSpPr>
            <p:sp>
              <p:nvSpPr>
                <p:cNvPr id="22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4" name="7"/>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256" name="Rechthoek 396"/>
              <p:cNvSpPr txBox="1"/>
              <p:nvPr/>
            </p:nvSpPr>
            <p:spPr>
              <a:xfrm>
                <a:off x="365682" y="2634345"/>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259" name="Ovaal 397"/>
              <p:cNvGrpSpPr/>
              <p:nvPr/>
            </p:nvGrpSpPr>
            <p:grpSpPr>
              <a:xfrm>
                <a:off x="0" y="3047443"/>
                <a:ext cx="260915" cy="269241"/>
                <a:chOff x="0" y="0"/>
                <a:chExt cx="260914" cy="269240"/>
              </a:xfrm>
            </p:grpSpPr>
            <p:sp>
              <p:nvSpPr>
                <p:cNvPr id="22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8" name="8"/>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260" name="Rechthoek 398"/>
              <p:cNvSpPr txBox="1"/>
              <p:nvPr/>
            </p:nvSpPr>
            <p:spPr>
              <a:xfrm>
                <a:off x="365682" y="3069462"/>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263" name="Ovaal 399"/>
              <p:cNvGrpSpPr/>
              <p:nvPr/>
            </p:nvGrpSpPr>
            <p:grpSpPr>
              <a:xfrm>
                <a:off x="0" y="3482796"/>
                <a:ext cx="260915" cy="269241"/>
                <a:chOff x="0" y="0"/>
                <a:chExt cx="260914" cy="269240"/>
              </a:xfrm>
            </p:grpSpPr>
            <p:sp>
              <p:nvSpPr>
                <p:cNvPr id="22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62" name="9"/>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264" name="Rechthoek 400"/>
              <p:cNvSpPr txBox="1"/>
              <p:nvPr/>
            </p:nvSpPr>
            <p:spPr>
              <a:xfrm>
                <a:off x="365682" y="3450455"/>
                <a:ext cx="2830191"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266" name="Rechthoek 382"/>
            <p:cNvSpPr txBox="1"/>
            <p:nvPr/>
          </p:nvSpPr>
          <p:spPr>
            <a:xfrm>
              <a:off x="98270" y="6274939"/>
              <a:ext cx="3194765" cy="6578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280" name="Groep 443"/>
          <p:cNvGrpSpPr/>
          <p:nvPr/>
        </p:nvGrpSpPr>
        <p:grpSpPr>
          <a:xfrm>
            <a:off x="-7461" y="-1785441"/>
            <a:ext cx="2591201" cy="1583829"/>
            <a:chOff x="0" y="0"/>
            <a:chExt cx="2591200" cy="1583828"/>
          </a:xfrm>
        </p:grpSpPr>
        <p:sp>
          <p:nvSpPr>
            <p:cNvPr id="2268" name="Rechthoek 444"/>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71" name="Rechthoek 445"/>
            <p:cNvGrpSpPr/>
            <p:nvPr/>
          </p:nvGrpSpPr>
          <p:grpSpPr>
            <a:xfrm>
              <a:off x="98270" y="102557"/>
              <a:ext cx="2412001" cy="252001"/>
              <a:chOff x="0" y="0"/>
              <a:chExt cx="2412000" cy="252000"/>
            </a:xfrm>
          </p:grpSpPr>
          <p:sp>
            <p:nvSpPr>
              <p:cNvPr id="2269"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70"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274" name="Ovaal 446"/>
            <p:cNvGrpSpPr/>
            <p:nvPr/>
          </p:nvGrpSpPr>
          <p:grpSpPr>
            <a:xfrm>
              <a:off x="98269" y="498484"/>
              <a:ext cx="260915" cy="269241"/>
              <a:chOff x="0" y="0"/>
              <a:chExt cx="260914" cy="269240"/>
            </a:xfrm>
          </p:grpSpPr>
          <p:sp>
            <p:nvSpPr>
              <p:cNvPr id="22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3"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75" name="Rechthoek 447"/>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278" name="Ovaal 448"/>
            <p:cNvGrpSpPr/>
            <p:nvPr/>
          </p:nvGrpSpPr>
          <p:grpSpPr>
            <a:xfrm>
              <a:off x="98269" y="934809"/>
              <a:ext cx="260915" cy="269241"/>
              <a:chOff x="0" y="0"/>
              <a:chExt cx="260914" cy="269240"/>
            </a:xfrm>
          </p:grpSpPr>
          <p:sp>
            <p:nvSpPr>
              <p:cNvPr id="22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7"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79" name="Rechthoek 449"/>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11" name="Instructie"/>
          <p:cNvGrpSpPr/>
          <p:nvPr/>
        </p:nvGrpSpPr>
        <p:grpSpPr>
          <a:xfrm>
            <a:off x="-7462" y="7107104"/>
            <a:ext cx="3391307" cy="1765091"/>
            <a:chOff x="0" y="0"/>
            <a:chExt cx="3391306" cy="1765089"/>
          </a:xfrm>
        </p:grpSpPr>
        <p:sp>
          <p:nvSpPr>
            <p:cNvPr id="2691"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10" name="Instructie"/>
            <p:cNvGrpSpPr/>
            <p:nvPr/>
          </p:nvGrpSpPr>
          <p:grpSpPr>
            <a:xfrm>
              <a:off x="98270" y="12607"/>
              <a:ext cx="3194766" cy="1752483"/>
              <a:chOff x="0" y="0"/>
              <a:chExt cx="3194765" cy="1752482"/>
            </a:xfrm>
          </p:grpSpPr>
          <p:grpSp>
            <p:nvGrpSpPr>
              <p:cNvPr id="2694" name="Rechthoek 17"/>
              <p:cNvGrpSpPr/>
              <p:nvPr/>
            </p:nvGrpSpPr>
            <p:grpSpPr>
              <a:xfrm>
                <a:off x="0" y="0"/>
                <a:ext cx="3194766" cy="431900"/>
                <a:chOff x="0" y="0"/>
                <a:chExt cx="3194764" cy="431899"/>
              </a:xfrm>
            </p:grpSpPr>
            <p:sp>
              <p:nvSpPr>
                <p:cNvPr id="269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93"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97" name="Ovaal 18"/>
              <p:cNvGrpSpPr/>
              <p:nvPr/>
            </p:nvGrpSpPr>
            <p:grpSpPr>
              <a:xfrm>
                <a:off x="0" y="485877"/>
                <a:ext cx="260915" cy="269241"/>
                <a:chOff x="0" y="0"/>
                <a:chExt cx="260914" cy="269240"/>
              </a:xfrm>
            </p:grpSpPr>
            <p:sp>
              <p:nvSpPr>
                <p:cNvPr id="26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96"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98"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701" name="Ovaal 20"/>
              <p:cNvGrpSpPr/>
              <p:nvPr/>
            </p:nvGrpSpPr>
            <p:grpSpPr>
              <a:xfrm>
                <a:off x="0" y="922202"/>
                <a:ext cx="260915" cy="269241"/>
                <a:chOff x="0" y="0"/>
                <a:chExt cx="260914" cy="269240"/>
              </a:xfrm>
            </p:grpSpPr>
            <p:sp>
              <p:nvSpPr>
                <p:cNvPr id="2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00"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702"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709" name="Groep 22"/>
              <p:cNvGrpSpPr/>
              <p:nvPr/>
            </p:nvGrpSpPr>
            <p:grpSpPr>
              <a:xfrm>
                <a:off x="2513632" y="470171"/>
                <a:ext cx="681134" cy="696748"/>
                <a:chOff x="0" y="0"/>
                <a:chExt cx="681132" cy="696747"/>
              </a:xfrm>
            </p:grpSpPr>
            <p:grpSp>
              <p:nvGrpSpPr>
                <p:cNvPr id="2707" name="Groep 23"/>
                <p:cNvGrpSpPr/>
                <p:nvPr/>
              </p:nvGrpSpPr>
              <p:grpSpPr>
                <a:xfrm>
                  <a:off x="197031" y="0"/>
                  <a:ext cx="287071" cy="379108"/>
                  <a:chOff x="0" y="0"/>
                  <a:chExt cx="287070" cy="379106"/>
                </a:xfrm>
              </p:grpSpPr>
              <p:sp>
                <p:nvSpPr>
                  <p:cNvPr id="2703"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4"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5"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6"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708"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grpSp>
        <p:nvGrpSpPr>
          <p:cNvPr id="2835" name="Instructie"/>
          <p:cNvGrpSpPr/>
          <p:nvPr/>
        </p:nvGrpSpPr>
        <p:grpSpPr>
          <a:xfrm>
            <a:off x="-3666329" y="-99301"/>
            <a:ext cx="3391308" cy="7056603"/>
            <a:chOff x="0" y="0"/>
            <a:chExt cx="3391306" cy="7056601"/>
          </a:xfrm>
        </p:grpSpPr>
        <p:sp>
          <p:nvSpPr>
            <p:cNvPr id="273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737" name="Rechthoek 18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40" name="Rechthoek 97"/>
            <p:cNvGrpSpPr/>
            <p:nvPr/>
          </p:nvGrpSpPr>
          <p:grpSpPr>
            <a:xfrm>
              <a:off x="97162" y="490143"/>
              <a:ext cx="393460" cy="184059"/>
              <a:chOff x="0" y="0"/>
              <a:chExt cx="393459" cy="184057"/>
            </a:xfrm>
          </p:grpSpPr>
          <p:sp>
            <p:nvSpPr>
              <p:cNvPr id="27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74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751" name="Groep 100"/>
            <p:cNvGrpSpPr/>
            <p:nvPr/>
          </p:nvGrpSpPr>
          <p:grpSpPr>
            <a:xfrm>
              <a:off x="350475" y="754659"/>
              <a:ext cx="137190" cy="108009"/>
              <a:chOff x="0" y="0"/>
              <a:chExt cx="137188" cy="108008"/>
            </a:xfrm>
          </p:grpSpPr>
          <p:grpSp>
            <p:nvGrpSpPr>
              <p:cNvPr id="2747" name="Groep 163"/>
              <p:cNvGrpSpPr/>
              <p:nvPr/>
            </p:nvGrpSpPr>
            <p:grpSpPr>
              <a:xfrm>
                <a:off x="0" y="0"/>
                <a:ext cx="137190" cy="108009"/>
                <a:chOff x="0" y="0"/>
                <a:chExt cx="137188" cy="108008"/>
              </a:xfrm>
            </p:grpSpPr>
            <p:sp>
              <p:nvSpPr>
                <p:cNvPr id="274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50" name="Groep 164"/>
              <p:cNvGrpSpPr/>
              <p:nvPr/>
            </p:nvGrpSpPr>
            <p:grpSpPr>
              <a:xfrm>
                <a:off x="52" y="26196"/>
                <a:ext cx="66718" cy="54523"/>
                <a:chOff x="0" y="0"/>
                <a:chExt cx="66716" cy="54521"/>
              </a:xfrm>
            </p:grpSpPr>
            <p:sp>
              <p:nvSpPr>
                <p:cNvPr id="274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4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761" name="Groep 101"/>
            <p:cNvGrpSpPr/>
            <p:nvPr/>
          </p:nvGrpSpPr>
          <p:grpSpPr>
            <a:xfrm>
              <a:off x="107595" y="754659"/>
              <a:ext cx="137190" cy="108009"/>
              <a:chOff x="0" y="0"/>
              <a:chExt cx="137188" cy="108008"/>
            </a:xfrm>
          </p:grpSpPr>
          <p:grpSp>
            <p:nvGrpSpPr>
              <p:cNvPr id="2757" name="Groep 154"/>
              <p:cNvGrpSpPr/>
              <p:nvPr/>
            </p:nvGrpSpPr>
            <p:grpSpPr>
              <a:xfrm>
                <a:off x="0" y="0"/>
                <a:ext cx="137190" cy="108009"/>
                <a:chOff x="0" y="0"/>
                <a:chExt cx="137188" cy="108008"/>
              </a:xfrm>
            </p:grpSpPr>
            <p:sp>
              <p:nvSpPr>
                <p:cNvPr id="275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60" name="Groep 155"/>
              <p:cNvGrpSpPr/>
              <p:nvPr/>
            </p:nvGrpSpPr>
            <p:grpSpPr>
              <a:xfrm>
                <a:off x="51" y="26196"/>
                <a:ext cx="66718" cy="54523"/>
                <a:chOff x="0" y="0"/>
                <a:chExt cx="66716" cy="54521"/>
              </a:xfrm>
            </p:grpSpPr>
            <p:sp>
              <p:nvSpPr>
                <p:cNvPr id="275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5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76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76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775" name="Groep 104"/>
            <p:cNvGrpSpPr/>
            <p:nvPr/>
          </p:nvGrpSpPr>
          <p:grpSpPr>
            <a:xfrm>
              <a:off x="784582" y="491641"/>
              <a:ext cx="268739" cy="248382"/>
              <a:chOff x="0" y="0"/>
              <a:chExt cx="268738" cy="248381"/>
            </a:xfrm>
          </p:grpSpPr>
          <p:sp>
            <p:nvSpPr>
              <p:cNvPr id="276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74" name="Groep 144"/>
              <p:cNvGrpSpPr/>
              <p:nvPr/>
            </p:nvGrpSpPr>
            <p:grpSpPr>
              <a:xfrm>
                <a:off x="43069" y="52310"/>
                <a:ext cx="182599" cy="143760"/>
                <a:chOff x="0" y="0"/>
                <a:chExt cx="182597" cy="143759"/>
              </a:xfrm>
            </p:grpSpPr>
            <p:grpSp>
              <p:nvGrpSpPr>
                <p:cNvPr id="2770" name="Groep 145"/>
                <p:cNvGrpSpPr/>
                <p:nvPr/>
              </p:nvGrpSpPr>
              <p:grpSpPr>
                <a:xfrm>
                  <a:off x="0" y="0"/>
                  <a:ext cx="182599" cy="143760"/>
                  <a:chOff x="0" y="0"/>
                  <a:chExt cx="182597" cy="143759"/>
                </a:xfrm>
              </p:grpSpPr>
              <p:sp>
                <p:nvSpPr>
                  <p:cNvPr id="276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73" name="Groep 146"/>
                <p:cNvGrpSpPr/>
                <p:nvPr/>
              </p:nvGrpSpPr>
              <p:grpSpPr>
                <a:xfrm>
                  <a:off x="68" y="34868"/>
                  <a:ext cx="88802" cy="72569"/>
                  <a:chOff x="0" y="0"/>
                  <a:chExt cx="88800" cy="72568"/>
                </a:xfrm>
              </p:grpSpPr>
              <p:sp>
                <p:nvSpPr>
                  <p:cNvPr id="277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7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787" name="Groep 105"/>
            <p:cNvGrpSpPr/>
            <p:nvPr/>
          </p:nvGrpSpPr>
          <p:grpSpPr>
            <a:xfrm>
              <a:off x="784582" y="800638"/>
              <a:ext cx="268739" cy="248382"/>
              <a:chOff x="0" y="0"/>
              <a:chExt cx="268738" cy="248381"/>
            </a:xfrm>
          </p:grpSpPr>
          <p:sp>
            <p:nvSpPr>
              <p:cNvPr id="277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86" name="Groep 133"/>
              <p:cNvGrpSpPr/>
              <p:nvPr/>
            </p:nvGrpSpPr>
            <p:grpSpPr>
              <a:xfrm>
                <a:off x="43069" y="52310"/>
                <a:ext cx="182599" cy="143760"/>
                <a:chOff x="0" y="0"/>
                <a:chExt cx="182597" cy="143759"/>
              </a:xfrm>
            </p:grpSpPr>
            <p:grpSp>
              <p:nvGrpSpPr>
                <p:cNvPr id="2782" name="Groep 134"/>
                <p:cNvGrpSpPr/>
                <p:nvPr/>
              </p:nvGrpSpPr>
              <p:grpSpPr>
                <a:xfrm>
                  <a:off x="0" y="0"/>
                  <a:ext cx="182599" cy="143760"/>
                  <a:chOff x="0" y="0"/>
                  <a:chExt cx="182597" cy="143759"/>
                </a:xfrm>
              </p:grpSpPr>
              <p:sp>
                <p:nvSpPr>
                  <p:cNvPr id="277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85" name="Groep 135"/>
                <p:cNvGrpSpPr/>
                <p:nvPr/>
              </p:nvGrpSpPr>
              <p:grpSpPr>
                <a:xfrm>
                  <a:off x="69" y="34868"/>
                  <a:ext cx="88802" cy="72569"/>
                  <a:chOff x="0" y="0"/>
                  <a:chExt cx="88800" cy="72568"/>
                </a:xfrm>
              </p:grpSpPr>
              <p:sp>
                <p:nvSpPr>
                  <p:cNvPr id="278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8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78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78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79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793" name="Rechthoek 118"/>
            <p:cNvGrpSpPr/>
            <p:nvPr/>
          </p:nvGrpSpPr>
          <p:grpSpPr>
            <a:xfrm>
              <a:off x="98270" y="9349"/>
              <a:ext cx="3194765" cy="431901"/>
              <a:chOff x="0" y="0"/>
              <a:chExt cx="3194764" cy="431899"/>
            </a:xfrm>
          </p:grpSpPr>
          <p:sp>
            <p:nvSpPr>
              <p:cNvPr id="27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796" name="Groep 129"/>
            <p:cNvGrpSpPr/>
            <p:nvPr/>
          </p:nvGrpSpPr>
          <p:grpSpPr>
            <a:xfrm>
              <a:off x="3025479" y="6053864"/>
              <a:ext cx="267557" cy="267556"/>
              <a:chOff x="0" y="0"/>
              <a:chExt cx="267555" cy="267555"/>
            </a:xfrm>
          </p:grpSpPr>
          <p:sp>
            <p:nvSpPr>
              <p:cNvPr id="279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7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833" name="Groep 189"/>
            <p:cNvGrpSpPr/>
            <p:nvPr/>
          </p:nvGrpSpPr>
          <p:grpSpPr>
            <a:xfrm>
              <a:off x="97162" y="2004378"/>
              <a:ext cx="3195873" cy="3780656"/>
              <a:chOff x="0" y="0"/>
              <a:chExt cx="3195872" cy="3780655"/>
            </a:xfrm>
          </p:grpSpPr>
          <p:grpSp>
            <p:nvGrpSpPr>
              <p:cNvPr id="2799" name="Ovaal 99"/>
              <p:cNvGrpSpPr/>
              <p:nvPr/>
            </p:nvGrpSpPr>
            <p:grpSpPr>
              <a:xfrm>
                <a:off x="0" y="-1"/>
                <a:ext cx="260915" cy="269242"/>
                <a:chOff x="0" y="0"/>
                <a:chExt cx="260914" cy="269240"/>
              </a:xfrm>
            </p:grpSpPr>
            <p:sp>
              <p:nvSpPr>
                <p:cNvPr id="27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98"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0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803" name="Ovaal 109"/>
              <p:cNvGrpSpPr/>
              <p:nvPr/>
            </p:nvGrpSpPr>
            <p:grpSpPr>
              <a:xfrm>
                <a:off x="0" y="435349"/>
                <a:ext cx="260915" cy="269241"/>
                <a:chOff x="0" y="0"/>
                <a:chExt cx="260914" cy="269240"/>
              </a:xfrm>
            </p:grpSpPr>
            <p:sp>
              <p:nvSpPr>
                <p:cNvPr id="28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2"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0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807" name="Ovaal 111"/>
              <p:cNvGrpSpPr/>
              <p:nvPr/>
            </p:nvGrpSpPr>
            <p:grpSpPr>
              <a:xfrm>
                <a:off x="0" y="870698"/>
                <a:ext cx="260915" cy="269241"/>
                <a:chOff x="0" y="0"/>
                <a:chExt cx="260914" cy="269240"/>
              </a:xfrm>
            </p:grpSpPr>
            <p:sp>
              <p:nvSpPr>
                <p:cNvPr id="28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6" name="3"/>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80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811" name="Ovaal 113"/>
              <p:cNvGrpSpPr/>
              <p:nvPr/>
            </p:nvGrpSpPr>
            <p:grpSpPr>
              <a:xfrm>
                <a:off x="0" y="1306047"/>
                <a:ext cx="260915" cy="269241"/>
                <a:chOff x="0" y="0"/>
                <a:chExt cx="260914" cy="269240"/>
              </a:xfrm>
            </p:grpSpPr>
            <p:sp>
              <p:nvSpPr>
                <p:cNvPr id="28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0" name="4"/>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81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815" name="Ovaal 115"/>
              <p:cNvGrpSpPr/>
              <p:nvPr/>
            </p:nvGrpSpPr>
            <p:grpSpPr>
              <a:xfrm>
                <a:off x="0" y="1741396"/>
                <a:ext cx="260915" cy="269241"/>
                <a:chOff x="0" y="0"/>
                <a:chExt cx="260914" cy="269240"/>
              </a:xfrm>
            </p:grpSpPr>
            <p:sp>
              <p:nvSpPr>
                <p:cNvPr id="28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4" name="5"/>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81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819" name="Ovaal 120"/>
              <p:cNvGrpSpPr/>
              <p:nvPr/>
            </p:nvGrpSpPr>
            <p:grpSpPr>
              <a:xfrm>
                <a:off x="0" y="2176745"/>
                <a:ext cx="260915" cy="269241"/>
                <a:chOff x="0" y="0"/>
                <a:chExt cx="260914" cy="269240"/>
              </a:xfrm>
            </p:grpSpPr>
            <p:sp>
              <p:nvSpPr>
                <p:cNvPr id="28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8" name="6"/>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82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823" name="Ovaal 122"/>
              <p:cNvGrpSpPr/>
              <p:nvPr/>
            </p:nvGrpSpPr>
            <p:grpSpPr>
              <a:xfrm>
                <a:off x="0" y="2612094"/>
                <a:ext cx="260915" cy="269241"/>
                <a:chOff x="0" y="0"/>
                <a:chExt cx="260914" cy="269240"/>
              </a:xfrm>
            </p:grpSpPr>
            <p:sp>
              <p:nvSpPr>
                <p:cNvPr id="28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2" name="7"/>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82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827" name="Ovaal 124"/>
              <p:cNvGrpSpPr/>
              <p:nvPr/>
            </p:nvGrpSpPr>
            <p:grpSpPr>
              <a:xfrm>
                <a:off x="0" y="3047443"/>
                <a:ext cx="260915" cy="269241"/>
                <a:chOff x="0" y="0"/>
                <a:chExt cx="260914" cy="269240"/>
              </a:xfrm>
            </p:grpSpPr>
            <p:sp>
              <p:nvSpPr>
                <p:cNvPr id="28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6" name="8"/>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82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831" name="Ovaal 126"/>
              <p:cNvGrpSpPr/>
              <p:nvPr/>
            </p:nvGrpSpPr>
            <p:grpSpPr>
              <a:xfrm>
                <a:off x="0" y="3482796"/>
                <a:ext cx="260915" cy="269241"/>
                <a:chOff x="0" y="0"/>
                <a:chExt cx="260914" cy="269240"/>
              </a:xfrm>
            </p:grpSpPr>
            <p:sp>
              <p:nvSpPr>
                <p:cNvPr id="28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30" name="9"/>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83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83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848" name="Groep 176"/>
          <p:cNvGrpSpPr/>
          <p:nvPr/>
        </p:nvGrpSpPr>
        <p:grpSpPr>
          <a:xfrm>
            <a:off x="-7461" y="-1785441"/>
            <a:ext cx="2591201" cy="1583829"/>
            <a:chOff x="0" y="0"/>
            <a:chExt cx="2591200" cy="1583828"/>
          </a:xfrm>
        </p:grpSpPr>
        <p:sp>
          <p:nvSpPr>
            <p:cNvPr id="2836"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39" name="Rechthoek 178"/>
            <p:cNvGrpSpPr/>
            <p:nvPr/>
          </p:nvGrpSpPr>
          <p:grpSpPr>
            <a:xfrm>
              <a:off x="98270" y="102557"/>
              <a:ext cx="2412001" cy="252001"/>
              <a:chOff x="0" y="0"/>
              <a:chExt cx="2412000" cy="252000"/>
            </a:xfrm>
          </p:grpSpPr>
          <p:sp>
            <p:nvSpPr>
              <p:cNvPr id="28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842" name="Ovaal 179"/>
            <p:cNvGrpSpPr/>
            <p:nvPr/>
          </p:nvGrpSpPr>
          <p:grpSpPr>
            <a:xfrm>
              <a:off x="98269" y="498484"/>
              <a:ext cx="260915" cy="269241"/>
              <a:chOff x="0" y="0"/>
              <a:chExt cx="260914" cy="269240"/>
            </a:xfrm>
          </p:grpSpPr>
          <p:sp>
            <p:nvSpPr>
              <p:cNvPr id="28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1"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3"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846" name="Ovaal 181"/>
            <p:cNvGrpSpPr/>
            <p:nvPr/>
          </p:nvGrpSpPr>
          <p:grpSpPr>
            <a:xfrm>
              <a:off x="98269" y="934809"/>
              <a:ext cx="260915" cy="269241"/>
              <a:chOff x="0" y="0"/>
              <a:chExt cx="260914" cy="269240"/>
            </a:xfrm>
          </p:grpSpPr>
          <p:sp>
            <p:nvSpPr>
              <p:cNvPr id="28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5"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47"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 name="Instructie"/>
          <p:cNvGrpSpPr/>
          <p:nvPr/>
        </p:nvGrpSpPr>
        <p:grpSpPr>
          <a:xfrm>
            <a:off x="-7462" y="7107104"/>
            <a:ext cx="3391307" cy="1765091"/>
            <a:chOff x="0" y="0"/>
            <a:chExt cx="3391306" cy="1765089"/>
          </a:xfrm>
        </p:grpSpPr>
        <p:sp>
          <p:nvSpPr>
            <p:cNvPr id="2"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 name="Instructie"/>
            <p:cNvGrpSpPr/>
            <p:nvPr/>
          </p:nvGrpSpPr>
          <p:grpSpPr>
            <a:xfrm>
              <a:off x="98270" y="12607"/>
              <a:ext cx="3194766" cy="1752483"/>
              <a:chOff x="0" y="0"/>
              <a:chExt cx="3194765" cy="1752482"/>
            </a:xfrm>
          </p:grpSpPr>
          <p:grpSp>
            <p:nvGrpSpPr>
              <p:cNvPr id="5" name="Rechthoek 17"/>
              <p:cNvGrpSpPr/>
              <p:nvPr/>
            </p:nvGrpSpPr>
            <p:grpSpPr>
              <a:xfrm>
                <a:off x="0" y="0"/>
                <a:ext cx="3194766" cy="431900"/>
                <a:chOff x="0" y="0"/>
                <a:chExt cx="3194764" cy="431899"/>
              </a:xfrm>
            </p:grpSpPr>
            <p:sp>
              <p:nvSpPr>
                <p:cNvPr id="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 name="Ovaal 18"/>
              <p:cNvGrpSpPr/>
              <p:nvPr/>
            </p:nvGrpSpPr>
            <p:grpSpPr>
              <a:xfrm>
                <a:off x="0" y="485877"/>
                <a:ext cx="260915" cy="269241"/>
                <a:chOff x="0" y="0"/>
                <a:chExt cx="260914" cy="269240"/>
              </a:xfrm>
            </p:grpSpPr>
            <p:sp>
              <p:nvSpPr>
                <p:cNvPr id="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 name="Ovaal 20"/>
              <p:cNvGrpSpPr/>
              <p:nvPr/>
            </p:nvGrpSpPr>
            <p:grpSpPr>
              <a:xfrm>
                <a:off x="0" y="922202"/>
                <a:ext cx="260915" cy="269241"/>
                <a:chOff x="0" y="0"/>
                <a:chExt cx="260914" cy="269240"/>
              </a:xfrm>
            </p:grpSpPr>
            <p:sp>
              <p:nvSpPr>
                <p:cNvPr id="1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 name="Groep 22"/>
              <p:cNvGrpSpPr/>
              <p:nvPr/>
            </p:nvGrpSpPr>
            <p:grpSpPr>
              <a:xfrm>
                <a:off x="2513632" y="470171"/>
                <a:ext cx="681134" cy="696748"/>
                <a:chOff x="0" y="0"/>
                <a:chExt cx="681132" cy="696747"/>
              </a:xfrm>
            </p:grpSpPr>
            <p:grpSp>
              <p:nvGrpSpPr>
                <p:cNvPr id="18" name="Groep 23"/>
                <p:cNvGrpSpPr/>
                <p:nvPr/>
              </p:nvGrpSpPr>
              <p:grpSpPr>
                <a:xfrm>
                  <a:off x="197031" y="0"/>
                  <a:ext cx="287071" cy="379108"/>
                  <a:chOff x="0" y="0"/>
                  <a:chExt cx="287070" cy="379106"/>
                </a:xfrm>
              </p:grpSpPr>
              <p:sp>
                <p:nvSpPr>
                  <p:cNvPr id="14"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5"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7"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grpSp>
        <p:nvGrpSpPr>
          <p:cNvPr id="59" name="Groep 70"/>
          <p:cNvGrpSpPr/>
          <p:nvPr/>
        </p:nvGrpSpPr>
        <p:grpSpPr>
          <a:xfrm>
            <a:off x="-7461" y="-1785441"/>
            <a:ext cx="2591201" cy="1583829"/>
            <a:chOff x="0" y="0"/>
            <a:chExt cx="2591200" cy="1583828"/>
          </a:xfrm>
        </p:grpSpPr>
        <p:sp>
          <p:nvSpPr>
            <p:cNvPr id="47"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50" name="Rechthoek 72"/>
            <p:cNvGrpSpPr/>
            <p:nvPr/>
          </p:nvGrpSpPr>
          <p:grpSpPr>
            <a:xfrm>
              <a:off x="98270" y="102557"/>
              <a:ext cx="2412001" cy="252001"/>
              <a:chOff x="0" y="0"/>
              <a:chExt cx="2412000" cy="252000"/>
            </a:xfrm>
          </p:grpSpPr>
          <p:sp>
            <p:nvSpPr>
              <p:cNvPr id="4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53" name="Ovaal 73"/>
            <p:cNvGrpSpPr/>
            <p:nvPr/>
          </p:nvGrpSpPr>
          <p:grpSpPr>
            <a:xfrm>
              <a:off x="98269" y="498484"/>
              <a:ext cx="260915" cy="269241"/>
              <a:chOff x="0" y="0"/>
              <a:chExt cx="260914" cy="269240"/>
            </a:xfrm>
          </p:grpSpPr>
          <p:sp>
            <p:nvSpPr>
              <p:cNvPr id="5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2"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54"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57" name="Ovaal 75"/>
            <p:cNvGrpSpPr/>
            <p:nvPr/>
          </p:nvGrpSpPr>
          <p:grpSpPr>
            <a:xfrm>
              <a:off x="98269" y="934809"/>
              <a:ext cx="260915" cy="269241"/>
              <a:chOff x="0" y="0"/>
              <a:chExt cx="260914" cy="269240"/>
            </a:xfrm>
          </p:grpSpPr>
          <p:sp>
            <p:nvSpPr>
              <p:cNvPr id="5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6"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58"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4" r:id="rId2"/>
    <p:sldLayoutId id="2147483664" r:id="rId3"/>
    <p:sldLayoutId id="2147483668" r:id="rId4"/>
    <p:sldLayoutId id="2147483669" r:id="rId5"/>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video" Target="../media/media4.mp4"/><Relationship Id="rId3" Type="http://schemas.microsoft.com/office/2007/relationships/media" Target="../media/media2.mp4"/><Relationship Id="rId7" Type="http://schemas.microsoft.com/office/2007/relationships/media" Target="../media/media4.mp4"/><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7.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video" Target="../media/media8.mp4"/><Relationship Id="rId3" Type="http://schemas.microsoft.com/office/2007/relationships/media" Target="../media/media6.mp4"/><Relationship Id="rId7" Type="http://schemas.microsoft.com/office/2007/relationships/media" Target="../media/media8.mp4"/><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5" Type="http://schemas.microsoft.com/office/2007/relationships/media" Target="../media/media7.mp4"/><Relationship Id="rId10" Type="http://schemas.openxmlformats.org/officeDocument/2006/relationships/image" Target="../media/image8.png"/><Relationship Id="rId4" Type="http://schemas.openxmlformats.org/officeDocument/2006/relationships/video" Target="../media/media6.mp4"/><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video" Target="../media/media12.mp4"/><Relationship Id="rId3" Type="http://schemas.microsoft.com/office/2007/relationships/media" Target="../media/media10.mp4"/><Relationship Id="rId7" Type="http://schemas.microsoft.com/office/2007/relationships/media" Target="../media/media12.mp4"/><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video" Target="../media/media11.mp4"/><Relationship Id="rId5" Type="http://schemas.microsoft.com/office/2007/relationships/media" Target="../media/media11.mp4"/><Relationship Id="rId10" Type="http://schemas.openxmlformats.org/officeDocument/2006/relationships/image" Target="../media/image9.png"/><Relationship Id="rId4" Type="http://schemas.openxmlformats.org/officeDocument/2006/relationships/video" Target="../media/media10.mp4"/><Relationship Id="rId9"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a:extLst>
              <a:ext uri="{FF2B5EF4-FFF2-40B4-BE49-F238E27FC236}">
                <a16:creationId xmlns:a16="http://schemas.microsoft.com/office/drawing/2014/main" id="{3617481F-665B-48FC-A370-978C1FD18DF7}"/>
              </a:ext>
            </a:extLst>
          </p:cNvPr>
          <p:cNvSpPr>
            <a:spLocks noGrp="1"/>
          </p:cNvSpPr>
          <p:nvPr>
            <p:ph type="title"/>
          </p:nvPr>
        </p:nvSpPr>
        <p:spPr/>
        <p:txBody>
          <a:bodyPr>
            <a:normAutofit fontScale="90000"/>
          </a:bodyPr>
          <a:lstStyle/>
          <a:p>
            <a:r>
              <a:rPr lang="en-US" altLang="zh-CN" dirty="0"/>
              <a:t>Interpretability for </a:t>
            </a:r>
            <a:r>
              <a:rPr lang="en-US" altLang="zh-CN" dirty="0" err="1"/>
              <a:t>lightDigit</a:t>
            </a:r>
            <a:endParaRPr lang="zh-CN" altLang="en-US" dirty="0"/>
          </a:p>
        </p:txBody>
      </p:sp>
      <p:sp>
        <p:nvSpPr>
          <p:cNvPr id="15" name="文本占位符 14">
            <a:extLst>
              <a:ext uri="{FF2B5EF4-FFF2-40B4-BE49-F238E27FC236}">
                <a16:creationId xmlns:a16="http://schemas.microsoft.com/office/drawing/2014/main" id="{FF97077F-9E7F-4914-B24F-DDA41DAA1EC2}"/>
              </a:ext>
            </a:extLst>
          </p:cNvPr>
          <p:cNvSpPr>
            <a:spLocks noGrp="1"/>
          </p:cNvSpPr>
          <p:nvPr>
            <p:ph type="body" sz="quarter" idx="1"/>
          </p:nvPr>
        </p:nvSpPr>
        <p:spPr/>
        <p:txBody>
          <a:bodyPr/>
          <a:lstStyle/>
          <a:p>
            <a:endParaRPr lang="zh-CN" altLang="en-US" dirty="0"/>
          </a:p>
        </p:txBody>
      </p:sp>
      <p:pic>
        <p:nvPicPr>
          <p:cNvPr id="5" name="图片 4">
            <a:extLst>
              <a:ext uri="{FF2B5EF4-FFF2-40B4-BE49-F238E27FC236}">
                <a16:creationId xmlns:a16="http://schemas.microsoft.com/office/drawing/2014/main" id="{5CB228E4-F805-4504-8965-CA5BA3590D53}"/>
              </a:ext>
            </a:extLst>
          </p:cNvPr>
          <p:cNvPicPr>
            <a:picLocks noChangeAspect="1"/>
          </p:cNvPicPr>
          <p:nvPr/>
        </p:nvPicPr>
        <p:blipFill>
          <a:blip r:embed="rId3"/>
          <a:stretch>
            <a:fillRect/>
          </a:stretch>
        </p:blipFill>
        <p:spPr>
          <a:xfrm>
            <a:off x="5533437" y="1838708"/>
            <a:ext cx="6093413" cy="3180583"/>
          </a:xfrm>
          <a:prstGeom prst="rect">
            <a:avLst/>
          </a:prstGeom>
        </p:spPr>
      </p:pic>
    </p:spTree>
    <p:extLst>
      <p:ext uri="{BB962C8B-B14F-4D97-AF65-F5344CB8AC3E}">
        <p14:creationId xmlns:p14="http://schemas.microsoft.com/office/powerpoint/2010/main" val="8334693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08181-D3FA-4B27-AAA0-D568A752C97E}"/>
              </a:ext>
            </a:extLst>
          </p:cNvPr>
          <p:cNvSpPr>
            <a:spLocks noGrp="1"/>
          </p:cNvSpPr>
          <p:nvPr>
            <p:ph type="title"/>
          </p:nvPr>
        </p:nvSpPr>
        <p:spPr/>
        <p:txBody>
          <a:bodyPr/>
          <a:lstStyle/>
          <a:p>
            <a:endParaRPr lang="zh-CN" altLang="en-US" dirty="0"/>
          </a:p>
        </p:txBody>
      </p:sp>
      <p:sp>
        <p:nvSpPr>
          <p:cNvPr id="3" name="文本占位符 2">
            <a:extLst>
              <a:ext uri="{FF2B5EF4-FFF2-40B4-BE49-F238E27FC236}">
                <a16:creationId xmlns:a16="http://schemas.microsoft.com/office/drawing/2014/main" id="{450803F9-1647-46A3-ACDE-55049D8412BB}"/>
              </a:ext>
            </a:extLst>
          </p:cNvPr>
          <p:cNvSpPr>
            <a:spLocks noGrp="1"/>
          </p:cNvSpPr>
          <p:nvPr>
            <p:ph type="body" idx="1"/>
          </p:nvPr>
        </p:nvSpPr>
        <p:spPr/>
        <p:txBody>
          <a:bodyPr/>
          <a:lstStyle/>
          <a:p>
            <a:endParaRPr lang="zh-CN" altLang="en-US"/>
          </a:p>
        </p:txBody>
      </p:sp>
      <p:pic>
        <p:nvPicPr>
          <p:cNvPr id="8" name="0_0">
            <a:hlinkClick r:id="" action="ppaction://media"/>
            <a:extLst>
              <a:ext uri="{FF2B5EF4-FFF2-40B4-BE49-F238E27FC236}">
                <a16:creationId xmlns:a16="http://schemas.microsoft.com/office/drawing/2014/main" id="{EC65995A-1624-4DC0-86BA-B9ABCADB934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38029" y="2194565"/>
            <a:ext cx="2857500" cy="2857500"/>
          </a:xfrm>
          <a:prstGeom prst="rect">
            <a:avLst/>
          </a:prstGeom>
        </p:spPr>
      </p:pic>
      <p:pic>
        <p:nvPicPr>
          <p:cNvPr id="9" name="0_0_GS">
            <a:hlinkClick r:id="" action="ppaction://media"/>
            <a:extLst>
              <a:ext uri="{FF2B5EF4-FFF2-40B4-BE49-F238E27FC236}">
                <a16:creationId xmlns:a16="http://schemas.microsoft.com/office/drawing/2014/main" id="{EAFE463A-50B5-4507-AB8A-9998417BF40E}"/>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132220" y="2194565"/>
            <a:ext cx="2857500" cy="2857500"/>
          </a:xfrm>
          <a:prstGeom prst="rect">
            <a:avLst/>
          </a:prstGeom>
        </p:spPr>
      </p:pic>
      <p:pic>
        <p:nvPicPr>
          <p:cNvPr id="10" name="0_0_IG">
            <a:hlinkClick r:id="" action="ppaction://media"/>
            <a:extLst>
              <a:ext uri="{FF2B5EF4-FFF2-40B4-BE49-F238E27FC236}">
                <a16:creationId xmlns:a16="http://schemas.microsoft.com/office/drawing/2014/main" id="{5D9AB80A-A3D9-4FB9-B42F-2E72B899E991}"/>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202282" y="2194565"/>
            <a:ext cx="2857500" cy="2857500"/>
          </a:xfrm>
          <a:prstGeom prst="rect">
            <a:avLst/>
          </a:prstGeom>
        </p:spPr>
      </p:pic>
      <p:pic>
        <p:nvPicPr>
          <p:cNvPr id="11" name="0_0_TSR">
            <a:hlinkClick r:id="" action="ppaction://media"/>
            <a:extLst>
              <a:ext uri="{FF2B5EF4-FFF2-40B4-BE49-F238E27FC236}">
                <a16:creationId xmlns:a16="http://schemas.microsoft.com/office/drawing/2014/main" id="{F250765D-87D4-4FFF-AA86-B81B0074C1C1}"/>
              </a:ext>
            </a:extLst>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9196473" y="2194565"/>
            <a:ext cx="2857500" cy="2857500"/>
          </a:xfrm>
          <a:prstGeom prst="rect">
            <a:avLst/>
          </a:prstGeom>
        </p:spPr>
      </p:pic>
    </p:spTree>
    <p:extLst>
      <p:ext uri="{BB962C8B-B14F-4D97-AF65-F5344CB8AC3E}">
        <p14:creationId xmlns:p14="http://schemas.microsoft.com/office/powerpoint/2010/main" val="229317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9"/>
                                        </p:tgtEl>
                                      </p:cBhvr>
                                    </p:cmd>
                                  </p:childTnLst>
                                </p:cTn>
                              </p:par>
                              <p:par>
                                <p:cTn id="9" presetID="1" presetClass="mediacall" presetSubtype="0" fill="hold" nodeType="withEffect">
                                  <p:stCondLst>
                                    <p:cond delay="0"/>
                                  </p:stCondLst>
                                  <p:childTnLst>
                                    <p:cmd type="call" cmd="playFrom(0.0)">
                                      <p:cBhvr>
                                        <p:cTn id="10" dur="15000" fill="hold"/>
                                        <p:tgtEl>
                                          <p:spTgt spid="10"/>
                                        </p:tgtEl>
                                      </p:cBhvr>
                                    </p:cmd>
                                  </p:childTnLst>
                                </p:cTn>
                              </p:par>
                              <p:par>
                                <p:cTn id="11" presetID="1" presetClass="mediacall" presetSubtype="0" fill="hold" nodeType="withEffect">
                                  <p:stCondLst>
                                    <p:cond delay="0"/>
                                  </p:stCondLst>
                                  <p:childTnLst>
                                    <p:cmd type="call" cmd="playFrom(0.0)">
                                      <p:cBhvr>
                                        <p:cTn id="12"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repeatCount="indefinite"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repeatCount="indefinite"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p:cTn id="31" repeatCount="indefinite" fill="hold" display="0">
                  <p:stCondLst>
                    <p:cond delay="indefinite"/>
                  </p:stCondLst>
                </p:cTn>
                <p:tgtEl>
                  <p:spTgt spid="11"/>
                </p:tgtEl>
              </p:cMediaNode>
            </p:vide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08181-D3FA-4B27-AAA0-D568A752C97E}"/>
              </a:ext>
            </a:extLst>
          </p:cNvPr>
          <p:cNvSpPr>
            <a:spLocks noGrp="1"/>
          </p:cNvSpPr>
          <p:nvPr>
            <p:ph type="title"/>
          </p:nvPr>
        </p:nvSpPr>
        <p:spPr/>
        <p:txBody>
          <a:bodyPr/>
          <a:lstStyle/>
          <a:p>
            <a:endParaRPr lang="zh-CN" altLang="en-US" dirty="0"/>
          </a:p>
        </p:txBody>
      </p:sp>
      <p:sp>
        <p:nvSpPr>
          <p:cNvPr id="3" name="文本占位符 2">
            <a:extLst>
              <a:ext uri="{FF2B5EF4-FFF2-40B4-BE49-F238E27FC236}">
                <a16:creationId xmlns:a16="http://schemas.microsoft.com/office/drawing/2014/main" id="{450803F9-1647-46A3-ACDE-55049D8412BB}"/>
              </a:ext>
            </a:extLst>
          </p:cNvPr>
          <p:cNvSpPr>
            <a:spLocks noGrp="1"/>
          </p:cNvSpPr>
          <p:nvPr>
            <p:ph type="body" idx="1"/>
          </p:nvPr>
        </p:nvSpPr>
        <p:spPr/>
        <p:txBody>
          <a:bodyPr/>
          <a:lstStyle/>
          <a:p>
            <a:endParaRPr lang="zh-CN" altLang="en-US"/>
          </a:p>
        </p:txBody>
      </p:sp>
      <p:pic>
        <p:nvPicPr>
          <p:cNvPr id="4" name="100_3">
            <a:hlinkClick r:id="" action="ppaction://media"/>
            <a:extLst>
              <a:ext uri="{FF2B5EF4-FFF2-40B4-BE49-F238E27FC236}">
                <a16:creationId xmlns:a16="http://schemas.microsoft.com/office/drawing/2014/main" id="{FC12FEBC-A77D-4930-80C2-2006CF9A85D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2111375"/>
            <a:ext cx="2857500" cy="2857500"/>
          </a:xfrm>
          <a:prstGeom prst="rect">
            <a:avLst/>
          </a:prstGeom>
        </p:spPr>
      </p:pic>
      <p:pic>
        <p:nvPicPr>
          <p:cNvPr id="5" name="100_3_GS">
            <a:hlinkClick r:id="" action="ppaction://media"/>
            <a:extLst>
              <a:ext uri="{FF2B5EF4-FFF2-40B4-BE49-F238E27FC236}">
                <a16:creationId xmlns:a16="http://schemas.microsoft.com/office/drawing/2014/main" id="{7B0DA9E9-C8EF-4505-B00F-A0CA395B983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106902" y="2111375"/>
            <a:ext cx="2857500" cy="2857500"/>
          </a:xfrm>
          <a:prstGeom prst="rect">
            <a:avLst/>
          </a:prstGeom>
        </p:spPr>
      </p:pic>
      <p:pic>
        <p:nvPicPr>
          <p:cNvPr id="6" name="100_3_IG">
            <a:hlinkClick r:id="" action="ppaction://media"/>
            <a:extLst>
              <a:ext uri="{FF2B5EF4-FFF2-40B4-BE49-F238E27FC236}">
                <a16:creationId xmlns:a16="http://schemas.microsoft.com/office/drawing/2014/main" id="{11A3755A-3F23-409C-AB4F-18278E6E7C6C}"/>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227598" y="2111375"/>
            <a:ext cx="2857500" cy="2857500"/>
          </a:xfrm>
          <a:prstGeom prst="rect">
            <a:avLst/>
          </a:prstGeom>
        </p:spPr>
      </p:pic>
      <p:pic>
        <p:nvPicPr>
          <p:cNvPr id="7" name="100_3_TSR">
            <a:hlinkClick r:id="" action="ppaction://media"/>
            <a:extLst>
              <a:ext uri="{FF2B5EF4-FFF2-40B4-BE49-F238E27FC236}">
                <a16:creationId xmlns:a16="http://schemas.microsoft.com/office/drawing/2014/main" id="{480C9BA4-319A-438C-A545-D7B41968797D}"/>
              </a:ext>
            </a:extLst>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9334500" y="2111375"/>
            <a:ext cx="2857500" cy="2857500"/>
          </a:xfrm>
          <a:prstGeom prst="rect">
            <a:avLst/>
          </a:prstGeom>
        </p:spPr>
      </p:pic>
    </p:spTree>
    <p:extLst>
      <p:ext uri="{BB962C8B-B14F-4D97-AF65-F5344CB8AC3E}">
        <p14:creationId xmlns:p14="http://schemas.microsoft.com/office/powerpoint/2010/main" val="29876202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4"/>
                                        </p:tgtEl>
                                      </p:cBhvr>
                                    </p:cmd>
                                  </p:childTnLst>
                                </p:cTn>
                              </p:par>
                              <p:par>
                                <p:cTn id="7" presetID="1" presetClass="mediacall" presetSubtype="0" fill="hold" nodeType="withEffect">
                                  <p:stCondLst>
                                    <p:cond delay="0"/>
                                  </p:stCondLst>
                                  <p:childTnLst>
                                    <p:cmd type="call" cmd="playFrom(0.0)">
                                      <p:cBhvr>
                                        <p:cTn id="8" dur="15000" fill="hold"/>
                                        <p:tgtEl>
                                          <p:spTgt spid="5"/>
                                        </p:tgtEl>
                                      </p:cBhvr>
                                    </p:cmd>
                                  </p:childTnLst>
                                </p:cTn>
                              </p:par>
                              <p:par>
                                <p:cTn id="9" presetID="1" presetClass="mediacall" presetSubtype="0" fill="hold" nodeType="withEffect">
                                  <p:stCondLst>
                                    <p:cond delay="0"/>
                                  </p:stCondLst>
                                  <p:childTnLst>
                                    <p:cmd type="call" cmd="playFrom(0.0)">
                                      <p:cBhvr>
                                        <p:cTn id="10" dur="15000" fill="hold"/>
                                        <p:tgtEl>
                                          <p:spTgt spid="6"/>
                                        </p:tgtEl>
                                      </p:cBhvr>
                                    </p:cmd>
                                  </p:childTnLst>
                                </p:cTn>
                              </p:par>
                              <p:par>
                                <p:cTn id="11" presetID="1" presetClass="mediacall" presetSubtype="0" fill="hold" nodeType="withEffect">
                                  <p:stCondLst>
                                    <p:cond delay="0"/>
                                  </p:stCondLst>
                                  <p:childTnLst>
                                    <p:cmd type="call" cmd="playFrom(0.0)">
                                      <p:cBhvr>
                                        <p:cTn id="12" dur="1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repeatCount="indefinite"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p:cTn id="25" repeatCount="indefinite"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video>
              <p:cMediaNode vol="80000">
                <p:cTn id="31" repeatCount="indefinite"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08181-D3FA-4B27-AAA0-D568A752C97E}"/>
              </a:ext>
            </a:extLst>
          </p:cNvPr>
          <p:cNvSpPr>
            <a:spLocks noGrp="1"/>
          </p:cNvSpPr>
          <p:nvPr>
            <p:ph type="title"/>
          </p:nvPr>
        </p:nvSpPr>
        <p:spPr/>
        <p:txBody>
          <a:bodyPr/>
          <a:lstStyle/>
          <a:p>
            <a:endParaRPr lang="zh-CN" altLang="en-US" dirty="0"/>
          </a:p>
        </p:txBody>
      </p:sp>
      <p:sp>
        <p:nvSpPr>
          <p:cNvPr id="3" name="文本占位符 2">
            <a:extLst>
              <a:ext uri="{FF2B5EF4-FFF2-40B4-BE49-F238E27FC236}">
                <a16:creationId xmlns:a16="http://schemas.microsoft.com/office/drawing/2014/main" id="{450803F9-1647-46A3-ACDE-55049D8412BB}"/>
              </a:ext>
            </a:extLst>
          </p:cNvPr>
          <p:cNvSpPr>
            <a:spLocks noGrp="1"/>
          </p:cNvSpPr>
          <p:nvPr>
            <p:ph type="body" idx="1"/>
          </p:nvPr>
        </p:nvSpPr>
        <p:spPr/>
        <p:txBody>
          <a:bodyPr/>
          <a:lstStyle/>
          <a:p>
            <a:endParaRPr lang="zh-CN" altLang="en-US" dirty="0"/>
          </a:p>
        </p:txBody>
      </p:sp>
      <p:pic>
        <p:nvPicPr>
          <p:cNvPr id="8" name="200_7">
            <a:hlinkClick r:id="" action="ppaction://media"/>
            <a:extLst>
              <a:ext uri="{FF2B5EF4-FFF2-40B4-BE49-F238E27FC236}">
                <a16:creationId xmlns:a16="http://schemas.microsoft.com/office/drawing/2014/main" id="{C49F8B49-3092-4899-91B6-96ABF9F8523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92088" y="2000250"/>
            <a:ext cx="2857500" cy="2857500"/>
          </a:xfrm>
          <a:prstGeom prst="rect">
            <a:avLst/>
          </a:prstGeom>
        </p:spPr>
      </p:pic>
      <p:pic>
        <p:nvPicPr>
          <p:cNvPr id="9" name="200_7_GS">
            <a:hlinkClick r:id="" action="ppaction://media"/>
            <a:extLst>
              <a:ext uri="{FF2B5EF4-FFF2-40B4-BE49-F238E27FC236}">
                <a16:creationId xmlns:a16="http://schemas.microsoft.com/office/drawing/2014/main" id="{440CBC4A-14A4-4972-B5F0-24718DDAA95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227750" y="2000250"/>
            <a:ext cx="2857500" cy="2857500"/>
          </a:xfrm>
          <a:prstGeom prst="rect">
            <a:avLst/>
          </a:prstGeom>
        </p:spPr>
      </p:pic>
      <p:pic>
        <p:nvPicPr>
          <p:cNvPr id="10" name="200_7_IG">
            <a:hlinkClick r:id="" action="ppaction://media"/>
            <a:extLst>
              <a:ext uri="{FF2B5EF4-FFF2-40B4-BE49-F238E27FC236}">
                <a16:creationId xmlns:a16="http://schemas.microsoft.com/office/drawing/2014/main" id="{AF0FDD8E-7752-459F-B4CF-FCA8C241D4F7}"/>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263412" y="2000250"/>
            <a:ext cx="2857500" cy="2857500"/>
          </a:xfrm>
          <a:prstGeom prst="rect">
            <a:avLst/>
          </a:prstGeom>
        </p:spPr>
      </p:pic>
      <p:pic>
        <p:nvPicPr>
          <p:cNvPr id="11" name="200_7_TSR">
            <a:hlinkClick r:id="" action="ppaction://media"/>
            <a:extLst>
              <a:ext uri="{FF2B5EF4-FFF2-40B4-BE49-F238E27FC236}">
                <a16:creationId xmlns:a16="http://schemas.microsoft.com/office/drawing/2014/main" id="{5F137C3F-C54E-48C9-9071-3ED0DCC9902D}"/>
              </a:ext>
            </a:extLst>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9240166" y="2000250"/>
            <a:ext cx="2857500" cy="2857500"/>
          </a:xfrm>
          <a:prstGeom prst="rect">
            <a:avLst/>
          </a:prstGeom>
        </p:spPr>
      </p:pic>
    </p:spTree>
    <p:extLst>
      <p:ext uri="{BB962C8B-B14F-4D97-AF65-F5344CB8AC3E}">
        <p14:creationId xmlns:p14="http://schemas.microsoft.com/office/powerpoint/2010/main" val="7479881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8"/>
                                        </p:tgtEl>
                                      </p:cBhvr>
                                    </p:cmd>
                                  </p:childTnLst>
                                </p:cTn>
                              </p:par>
                              <p:par>
                                <p:cTn id="7" presetID="1" presetClass="mediacall" presetSubtype="0" fill="hold" nodeType="withEffect">
                                  <p:stCondLst>
                                    <p:cond delay="0"/>
                                  </p:stCondLst>
                                  <p:childTnLst>
                                    <p:cmd type="call" cmd="playFrom(0.0)">
                                      <p:cBhvr>
                                        <p:cTn id="8" dur="15000" fill="hold"/>
                                        <p:tgtEl>
                                          <p:spTgt spid="9"/>
                                        </p:tgtEl>
                                      </p:cBhvr>
                                    </p:cmd>
                                  </p:childTnLst>
                                </p:cTn>
                              </p:par>
                              <p:par>
                                <p:cTn id="9" presetID="1" presetClass="mediacall" presetSubtype="0" fill="hold" nodeType="withEffect">
                                  <p:stCondLst>
                                    <p:cond delay="0"/>
                                  </p:stCondLst>
                                  <p:childTnLst>
                                    <p:cmd type="call" cmd="playFrom(0.0)">
                                      <p:cBhvr>
                                        <p:cTn id="10" dur="15000" fill="hold"/>
                                        <p:tgtEl>
                                          <p:spTgt spid="10"/>
                                        </p:tgtEl>
                                      </p:cBhvr>
                                    </p:cmd>
                                  </p:childTnLst>
                                </p:cTn>
                              </p:par>
                              <p:par>
                                <p:cTn id="11" presetID="1" presetClass="mediacall" presetSubtype="0" fill="hold" nodeType="withEffect">
                                  <p:stCondLst>
                                    <p:cond delay="0"/>
                                  </p:stCondLst>
                                  <p:childTnLst>
                                    <p:cmd type="call" cmd="playFrom(0.0)">
                                      <p:cBhvr>
                                        <p:cTn id="12" dur="15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repeatCount="indefinite"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repeatCount="indefinite"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video>
              <p:cMediaNode vol="80000">
                <p:cTn id="31" repeatCount="indefinite" fill="hold" display="0">
                  <p:stCondLst>
                    <p:cond delay="indefinite"/>
                  </p:stCondLst>
                </p:cTn>
                <p:tgtEl>
                  <p:spTgt spid="11"/>
                </p:tgtEl>
              </p:cMediaNode>
            </p:vide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4992</TotalTime>
  <Words>30</Words>
  <Application>Microsoft Office PowerPoint</Application>
  <PresentationFormat>宽屏</PresentationFormat>
  <Paragraphs>2</Paragraphs>
  <Slides>4</Slides>
  <Notes>1</Notes>
  <HiddenSlides>0</HiddenSlides>
  <MMClips>12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vt:i4>
      </vt:variant>
    </vt:vector>
  </HeadingPairs>
  <TitlesOfParts>
    <vt:vector size="13" baseType="lpstr">
      <vt:lpstr>Open Sans Bold</vt:lpstr>
      <vt:lpstr>Roboto Slab Regular Regular</vt:lpstr>
      <vt:lpstr>Arial</vt:lpstr>
      <vt:lpstr>Calibri</vt:lpstr>
      <vt:lpstr>Open Sans</vt:lpstr>
      <vt:lpstr>Segoe UI</vt:lpstr>
      <vt:lpstr>Segoe UI Light</vt:lpstr>
      <vt:lpstr>Wingdings</vt:lpstr>
      <vt:lpstr>TU Delft</vt:lpstr>
      <vt:lpstr>Interpretability for lightDigit</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郑 勐</cp:lastModifiedBy>
  <cp:revision>25</cp:revision>
  <dcterms:modified xsi:type="dcterms:W3CDTF">2022-02-11T08:37:06Z</dcterms:modified>
</cp:coreProperties>
</file>